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3864" autoAdjust="0"/>
  </p:normalViewPr>
  <p:slideViewPr>
    <p:cSldViewPr snapToGrid="0" showGuides="1">
      <p:cViewPr varScale="1">
        <p:scale>
          <a:sx n="93" d="100"/>
          <a:sy n="93" d="100"/>
        </p:scale>
        <p:origin x="216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10/6/25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B9E2081-0861-9476-D91A-81808C411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D75DABAF-EA9D-8E06-6958-4DC89D657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8" y="3687116"/>
            <a:ext cx="3066545" cy="306654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5" name="Рисунок 24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07EAD649-508C-C719-71E8-7964C1CF8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29" y="1631524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5C13E7-C905-7AEB-2946-700C14D8ED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1550" y1="69466" x2="68350" y2="79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913" y="249740"/>
            <a:ext cx="1647826" cy="983504"/>
          </a:xfrm>
          <a:prstGeom prst="rect">
            <a:avLst/>
          </a:prstGeom>
          <a:effectLst>
            <a:glow rad="171494">
              <a:schemeClr val="bg1">
                <a:alpha val="96103"/>
              </a:schemeClr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7" name="Рисунок 36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DA8A5481-C8EB-533B-1F7F-EC58708D98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78" y="294852"/>
            <a:ext cx="1332006" cy="133200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6AA8E9A2-8482-A73C-115D-57CA72A783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9" y="1903815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9" y="639983"/>
            <a:ext cx="4835569" cy="49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3346 0.76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9362 0.4634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4753 0.726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539 0.5148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роительство, окно, имущество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ECC029-A141-1FA2-5FCB-444B31DC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3" y="0"/>
            <a:ext cx="6858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5C5F5E-D803-F78B-5649-DC4640A06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46" y="1316183"/>
            <a:ext cx="5181598" cy="51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69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C2D0B1E-B492-4F06-9308-59F91098E54D}"/>
</file>

<file path=customXml/itemProps2.xml><?xml version="1.0" encoding="utf-8"?>
<ds:datastoreItem xmlns:ds="http://schemas.openxmlformats.org/officeDocument/2006/customXml" ds:itemID="{D9A8018D-DC52-476A-B55B-AB8996722D8D}"/>
</file>

<file path=customXml/itemProps3.xml><?xml version="1.0" encoding="utf-8"?>
<ds:datastoreItem xmlns:ds="http://schemas.openxmlformats.org/officeDocument/2006/customXml" ds:itemID="{58922DD7-3617-4822-B906-8FDBFC7D281C}"/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</Words>
  <Application>Microsoft Macintosh PowerPoint</Application>
  <PresentationFormat>Широкоэкранный</PresentationFormat>
  <Paragraphs>2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 User</cp:lastModifiedBy>
  <cp:revision>13</cp:revision>
  <dcterms:created xsi:type="dcterms:W3CDTF">2024-07-21T13:02:50Z</dcterms:created>
  <dcterms:modified xsi:type="dcterms:W3CDTF">2025-10-06T19:33:09Z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