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2955" autoAdjust="0"/>
  </p:normalViewPr>
  <p:slideViewPr>
    <p:cSldViewPr snapToGrid="0">
      <p:cViewPr varScale="1">
        <p:scale>
          <a:sx n="92" d="100"/>
          <a:sy n="92" d="100"/>
        </p:scale>
        <p:origin x="1424" y="47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microsoft.com/office/2007/relationships/hdphoto" Target="../media/hdphoto3.wdp"/><Relationship Id="rId26" Type="http://schemas.openxmlformats.org/officeDocument/2006/relationships/image" Target="../media/image21.png"/><Relationship Id="rId3" Type="http://schemas.openxmlformats.org/officeDocument/2006/relationships/image" Target="../media/image1.png"/><Relationship Id="rId21" Type="http://schemas.openxmlformats.org/officeDocument/2006/relationships/image" Target="../media/image16.sv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19.png"/><Relationship Id="rId32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8.svg"/><Relationship Id="rId28" Type="http://schemas.openxmlformats.org/officeDocument/2006/relationships/image" Target="../media/image23.png"/><Relationship Id="rId10" Type="http://schemas.microsoft.com/office/2007/relationships/hdphoto" Target="../media/hdphoto1.wdp"/><Relationship Id="rId19" Type="http://schemas.openxmlformats.org/officeDocument/2006/relationships/image" Target="../media/image14.png"/><Relationship Id="rId31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2.wdp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774" y="4116768"/>
            <a:ext cx="2470633" cy="247063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имок экрана, Торт на день рождения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EDE907-3FE5-F1D3-9A7B-A971F3D952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13" y="3162940"/>
            <a:ext cx="3481462" cy="348146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ф&#10;&#10;Автоматически созданное описание">
            <a:extLst>
              <a:ext uri="{FF2B5EF4-FFF2-40B4-BE49-F238E27FC236}">
                <a16:creationId xmlns:a16="http://schemas.microsoft.com/office/drawing/2014/main" id="{5560EC19-65B5-7E51-694B-6AF467125B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76" y="4154336"/>
            <a:ext cx="2597855" cy="259785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2" name="Рисунок 3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D33729F-EB5D-1577-DE62-E60404544D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69" y="2811288"/>
            <a:ext cx="801968" cy="97801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B7B25F11-9892-332E-BF67-A3B76495A3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07" y="4748116"/>
            <a:ext cx="1178652" cy="118671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85D2C1-3686-17B1-0960-8762122B0E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6373" y="4740822"/>
            <a:ext cx="1176951" cy="1176951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B8A3051-CAE3-1E1B-FA8A-0F07BB172B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49" y="3902441"/>
            <a:ext cx="1550823" cy="1550823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2442350-4026-BA43-4D04-BFC0FC305E9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22"/>
          <a:stretch/>
        </p:blipFill>
        <p:spPr>
          <a:xfrm>
            <a:off x="939165" y="4113357"/>
            <a:ext cx="1404584" cy="175183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растение, цветок, анемон&#10;&#10;Автоматически созданное описание">
            <a:extLst>
              <a:ext uri="{FF2B5EF4-FFF2-40B4-BE49-F238E27FC236}">
                <a16:creationId xmlns:a16="http://schemas.microsoft.com/office/drawing/2014/main" id="{2C9FE459-CE55-BE4D-69C5-1BEA477915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5" y="4796191"/>
            <a:ext cx="1475977" cy="1475977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6885219-13D4-EDE4-D8AB-BA98F68875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69" y="2811288"/>
            <a:ext cx="801968" cy="978010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60DDC46F-BA6F-D8A3-C698-12886460C57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97" y="4748116"/>
            <a:ext cx="1178652" cy="1186714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7A5FD96E-4A93-9C97-DC8D-43B6DA073C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5145" y="4725833"/>
            <a:ext cx="1393774" cy="1206927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88B46DCE-89A2-2082-1333-0FAF6FF731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49" y="3902441"/>
            <a:ext cx="1550823" cy="155082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38884FC4-CA25-005B-2710-1E35CB22FFB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2"/>
          <a:stretch/>
        </p:blipFill>
        <p:spPr>
          <a:xfrm>
            <a:off x="938118" y="4110385"/>
            <a:ext cx="1404584" cy="1751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растение, цветок, анемон&#10;&#10;Автоматически созданное описание">
            <a:extLst>
              <a:ext uri="{FF2B5EF4-FFF2-40B4-BE49-F238E27FC236}">
                <a16:creationId xmlns:a16="http://schemas.microsoft.com/office/drawing/2014/main" id="{CD510A0F-07E6-19D2-30B2-94F85047E8F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5" y="4796191"/>
            <a:ext cx="1475977" cy="1475977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086C370-FE87-B074-9B75-5B87266EB808}"/>
              </a:ext>
            </a:extLst>
          </p:cNvPr>
          <p:cNvSpPr/>
          <p:nvPr/>
        </p:nvSpPr>
        <p:spPr>
          <a:xfrm>
            <a:off x="1520802" y="4109019"/>
            <a:ext cx="877165" cy="16745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17CE08BF-4285-7074-ACB6-05E52FBA949C}"/>
              </a:ext>
            </a:extLst>
          </p:cNvPr>
          <p:cNvSpPr/>
          <p:nvPr/>
        </p:nvSpPr>
        <p:spPr>
          <a:xfrm>
            <a:off x="2725764" y="3990235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1C69D64A-CA76-94D9-2082-EF28CD0F010E}"/>
              </a:ext>
            </a:extLst>
          </p:cNvPr>
          <p:cNvSpPr/>
          <p:nvPr/>
        </p:nvSpPr>
        <p:spPr>
          <a:xfrm>
            <a:off x="3150461" y="4954420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8969F1BC-F7CE-A99A-AD33-8B34126A18F0}"/>
              </a:ext>
            </a:extLst>
          </p:cNvPr>
          <p:cNvSpPr/>
          <p:nvPr/>
        </p:nvSpPr>
        <p:spPr>
          <a:xfrm>
            <a:off x="4267799" y="4858379"/>
            <a:ext cx="909158" cy="99910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9AB50108-F466-3137-0B87-04C627216D43}"/>
              </a:ext>
            </a:extLst>
          </p:cNvPr>
          <p:cNvSpPr/>
          <p:nvPr/>
        </p:nvSpPr>
        <p:spPr>
          <a:xfrm>
            <a:off x="6049280" y="4836034"/>
            <a:ext cx="1026558" cy="1055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90CDBBF-293D-63EE-DE3E-FF86444D2CA7}"/>
              </a:ext>
            </a:extLst>
          </p:cNvPr>
          <p:cNvSpPr/>
          <p:nvPr/>
        </p:nvSpPr>
        <p:spPr>
          <a:xfrm>
            <a:off x="8915586" y="2847162"/>
            <a:ext cx="848780" cy="9483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958066ED-FA16-30F8-4FF3-36E1062DDF7C}"/>
              </a:ext>
            </a:extLst>
          </p:cNvPr>
          <p:cNvGrpSpPr/>
          <p:nvPr/>
        </p:nvGrpSpPr>
        <p:grpSpPr>
          <a:xfrm>
            <a:off x="2397967" y="1118734"/>
            <a:ext cx="1701800" cy="1701800"/>
            <a:chOff x="976652" y="1558596"/>
            <a:chExt cx="1701800" cy="1701800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E42D34DA-EF83-DC4E-0505-7304984EBDF4}"/>
                </a:ext>
              </a:extLst>
            </p:cNvPr>
            <p:cNvSpPr/>
            <p:nvPr/>
          </p:nvSpPr>
          <p:spPr>
            <a:xfrm>
              <a:off x="976652" y="1558596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Мужчина со сплошной заливкой">
              <a:extLst>
                <a:ext uri="{FF2B5EF4-FFF2-40B4-BE49-F238E27FC236}">
                  <a16:creationId xmlns:a16="http://schemas.microsoft.com/office/drawing/2014/main" id="{226D16AD-B40D-38CD-CB8E-52ED7080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142071" y="1736236"/>
              <a:ext cx="1370961" cy="1370961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2F35FAAD-3ECC-504B-86A1-2613B8CEC0C8}"/>
              </a:ext>
            </a:extLst>
          </p:cNvPr>
          <p:cNvGrpSpPr/>
          <p:nvPr/>
        </p:nvGrpSpPr>
        <p:grpSpPr>
          <a:xfrm>
            <a:off x="6049280" y="1816435"/>
            <a:ext cx="1701800" cy="1701800"/>
            <a:chOff x="4179623" y="1541279"/>
            <a:chExt cx="1701800" cy="1701800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E40E49A6-759E-7366-066E-93316A05955C}"/>
                </a:ext>
              </a:extLst>
            </p:cNvPr>
            <p:cNvSpPr/>
            <p:nvPr/>
          </p:nvSpPr>
          <p:spPr>
            <a:xfrm>
              <a:off x="4179623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Женщина со сплошной заливкой">
              <a:extLst>
                <a:ext uri="{FF2B5EF4-FFF2-40B4-BE49-F238E27FC236}">
                  <a16:creationId xmlns:a16="http://schemas.microsoft.com/office/drawing/2014/main" id="{C6977507-A01C-31D9-AB83-CA98C6FC9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337585" y="1709813"/>
              <a:ext cx="1427597" cy="1427597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6C550877-1BFB-B5A2-9DC1-44EF1DA7D1EF}"/>
              </a:ext>
            </a:extLst>
          </p:cNvPr>
          <p:cNvGrpSpPr/>
          <p:nvPr/>
        </p:nvGrpSpPr>
        <p:grpSpPr>
          <a:xfrm>
            <a:off x="8641225" y="878027"/>
            <a:ext cx="1701800" cy="1701800"/>
            <a:chOff x="7251281" y="1541279"/>
            <a:chExt cx="1701800" cy="1701800"/>
          </a:xfrm>
        </p:grpSpPr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AD3B3CFB-355A-E72F-362D-A365302F66F4}"/>
                </a:ext>
              </a:extLst>
            </p:cNvPr>
            <p:cNvSpPr/>
            <p:nvPr/>
          </p:nvSpPr>
          <p:spPr>
            <a:xfrm>
              <a:off x="7251281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Уменьшить яркость (солнце среднего размера) со сплошной заливкой">
              <a:extLst>
                <a:ext uri="{FF2B5EF4-FFF2-40B4-BE49-F238E27FC236}">
                  <a16:creationId xmlns:a16="http://schemas.microsoft.com/office/drawing/2014/main" id="{FB954EB7-2947-BEF8-BD80-A968FCF8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359885" y="1655866"/>
              <a:ext cx="1472625" cy="1472625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F0CE0E3C-8C77-3F54-8FF8-4E33463A8209}"/>
              </a:ext>
            </a:extLst>
          </p:cNvPr>
          <p:cNvGrpSpPr/>
          <p:nvPr/>
        </p:nvGrpSpPr>
        <p:grpSpPr>
          <a:xfrm>
            <a:off x="2384087" y="1118734"/>
            <a:ext cx="1701800" cy="1701800"/>
            <a:chOff x="4179623" y="1541279"/>
            <a:chExt cx="1701800" cy="1701800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AA047006-6792-F587-7678-C0DF0650A4DC}"/>
                </a:ext>
              </a:extLst>
            </p:cNvPr>
            <p:cNvSpPr/>
            <p:nvPr/>
          </p:nvSpPr>
          <p:spPr>
            <a:xfrm>
              <a:off x="4179623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Женщина со сплошной заливкой">
              <a:extLst>
                <a:ext uri="{FF2B5EF4-FFF2-40B4-BE49-F238E27FC236}">
                  <a16:creationId xmlns:a16="http://schemas.microsoft.com/office/drawing/2014/main" id="{B0D16973-A34E-8273-D042-45B9B6784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337585" y="1709813"/>
              <a:ext cx="1427597" cy="1427597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FDB09890-C47B-A542-B16F-9B1B781E35F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65" y="4891092"/>
            <a:ext cx="1550823" cy="1550823"/>
          </a:xfrm>
          <a:prstGeom prst="rect">
            <a:avLst/>
          </a:prstGeom>
        </p:spPr>
      </p:pic>
      <p:pic>
        <p:nvPicPr>
          <p:cNvPr id="9" name="Рисунок 8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2ACD8AE-0FE8-BB4D-E60B-925666715F88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722" y="4064116"/>
            <a:ext cx="1680679" cy="1719499"/>
          </a:xfrm>
          <a:prstGeom prst="rect">
            <a:avLst/>
          </a:prstGeom>
        </p:spPr>
      </p:pic>
      <p:pic>
        <p:nvPicPr>
          <p:cNvPr id="5" name="Рисунок 4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E7AD620-CAC2-CCCC-8B33-1FA4D62362BB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1" y="4077510"/>
            <a:ext cx="1680679" cy="1719499"/>
          </a:xfrm>
          <a:prstGeom prst="rect">
            <a:avLst/>
          </a:prstGeom>
        </p:spPr>
      </p:pic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B8A4271-2FDD-44D0-A074-C0E7D2FDFAFB}"/>
              </a:ext>
            </a:extLst>
          </p:cNvPr>
          <p:cNvSpPr/>
          <p:nvPr/>
        </p:nvSpPr>
        <p:spPr>
          <a:xfrm>
            <a:off x="7056851" y="4202596"/>
            <a:ext cx="1026558" cy="156741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FB360E0-43D6-DB22-2053-9BD4DC35D681}"/>
              </a:ext>
            </a:extLst>
          </p:cNvPr>
          <p:cNvGrpSpPr/>
          <p:nvPr/>
        </p:nvGrpSpPr>
        <p:grpSpPr>
          <a:xfrm>
            <a:off x="6046923" y="1810432"/>
            <a:ext cx="1701800" cy="1701800"/>
            <a:chOff x="976652" y="1558596"/>
            <a:chExt cx="1701800" cy="17018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75CB6708-286D-79DB-AFFB-59738468FCB7}"/>
                </a:ext>
              </a:extLst>
            </p:cNvPr>
            <p:cNvSpPr/>
            <p:nvPr/>
          </p:nvSpPr>
          <p:spPr>
            <a:xfrm>
              <a:off x="976652" y="1558596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Мужчина со сплошной заливкой">
              <a:extLst>
                <a:ext uri="{FF2B5EF4-FFF2-40B4-BE49-F238E27FC236}">
                  <a16:creationId xmlns:a16="http://schemas.microsoft.com/office/drawing/2014/main" id="{DEAEF168-62AA-B6B2-0066-66787BE1D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142071" y="1736236"/>
              <a:ext cx="1370961" cy="1370961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E6D16B28-C944-7035-1069-4934859D1CB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58" y="4891091"/>
            <a:ext cx="1550823" cy="1550823"/>
          </a:xfrm>
          <a:prstGeom prst="rect">
            <a:avLst/>
          </a:prstGeom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BD9F67F0-575E-1591-DA13-79683393D2E6}"/>
              </a:ext>
            </a:extLst>
          </p:cNvPr>
          <p:cNvSpPr/>
          <p:nvPr/>
        </p:nvSpPr>
        <p:spPr>
          <a:xfrm>
            <a:off x="1777138" y="5123857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88" y="106587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28EEAF6-A7CA-4FE9-BB2E-71F9FCF534C6}"/>
</file>

<file path=customXml/itemProps2.xml><?xml version="1.0" encoding="utf-8"?>
<ds:datastoreItem xmlns:ds="http://schemas.openxmlformats.org/officeDocument/2006/customXml" ds:itemID="{E362DC65-EA9D-44E8-A10C-C34B778459B6}"/>
</file>

<file path=customXml/itemProps3.xml><?xml version="1.0" encoding="utf-8"?>
<ds:datastoreItem xmlns:ds="http://schemas.openxmlformats.org/officeDocument/2006/customXml" ds:itemID="{AC0CABDA-2B60-437F-B5E6-7A7ECF223FD5}"/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Microsoft Office User</cp:lastModifiedBy>
  <cp:revision>22</cp:revision>
  <dcterms:created xsi:type="dcterms:W3CDTF">2024-05-03T09:09:01Z</dcterms:created>
  <dcterms:modified xsi:type="dcterms:W3CDTF">2025-10-06T19:28:12Z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