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7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</a:t>
            </a:r>
            <a:r>
              <a:rPr lang="ru-RU" b="1" dirty="0" err="1"/>
              <a:t>футболці</a:t>
            </a:r>
            <a:r>
              <a:rPr lang="ru-RU" b="1" dirty="0"/>
              <a:t> цифра два.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25758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</a:t>
            </a:r>
            <a:r>
              <a:rPr lang="uk-UA" b="1" dirty="0"/>
              <a:t>ь</a:t>
            </a:r>
            <a:r>
              <a:rPr lang="ru-RU" b="1" dirty="0"/>
              <a:t> на в</a:t>
            </a:r>
            <a:r>
              <a:rPr lang="uk-UA" b="1" dirty="0"/>
              <a:t>і</a:t>
            </a:r>
            <a:r>
              <a:rPr lang="ru-RU" b="1" dirty="0" err="1"/>
              <a:t>шалці</a:t>
            </a:r>
            <a:r>
              <a:rPr lang="ru-RU" b="1" dirty="0"/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16283" y="559580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чарівниці</a:t>
            </a:r>
            <a:r>
              <a:rPr lang="ru-RU" b="1" dirty="0"/>
              <a:t> </a:t>
            </a:r>
            <a:r>
              <a:rPr lang="ru-RU" b="1" dirty="0" err="1"/>
              <a:t>фіолетова</a:t>
            </a:r>
            <a:r>
              <a:rPr lang="ru-RU" b="1" dirty="0"/>
              <a:t> </a:t>
            </a:r>
            <a:r>
              <a:rPr lang="ru-RU" b="1" dirty="0" err="1"/>
              <a:t>сукня</a:t>
            </a:r>
            <a:r>
              <a:rPr lang="ru-RU" b="1" dirty="0"/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98078" y="558437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Барвінок</a:t>
            </a:r>
            <a:r>
              <a:rPr lang="ru-RU" b="1" dirty="0"/>
              <a:t> та </a:t>
            </a:r>
            <a:r>
              <a:rPr lang="ru-RU" b="1" dirty="0" err="1"/>
              <a:t>фікус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квіти</a:t>
            </a:r>
            <a:r>
              <a:rPr lang="ru-RU" b="1" dirty="0"/>
              <a:t>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98078" y="5602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та жираф </a:t>
            </a:r>
            <a:r>
              <a:rPr lang="ru-RU" b="1" dirty="0" err="1"/>
              <a:t>живуть</a:t>
            </a:r>
            <a:r>
              <a:rPr lang="ru-RU" b="1" dirty="0"/>
              <a:t> в </a:t>
            </a:r>
            <a:r>
              <a:rPr lang="ru-RU" b="1" dirty="0" err="1"/>
              <a:t>Африці</a:t>
            </a:r>
            <a:r>
              <a:rPr lang="ru-RU" b="1" dirty="0"/>
              <a:t>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2" y="1432524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321408" y="558976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фокуси</a:t>
            </a:r>
            <a:r>
              <a:rPr lang="ru-RU" b="1" dirty="0"/>
              <a:t>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47667" y="5602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феї</a:t>
            </a:r>
            <a:r>
              <a:rPr lang="ru-RU" b="1" dirty="0"/>
              <a:t> </a:t>
            </a:r>
            <a:r>
              <a:rPr lang="ru-RU" b="1" dirty="0" err="1"/>
              <a:t>чарівний</a:t>
            </a:r>
            <a:r>
              <a:rPr lang="ru-RU" b="1" dirty="0"/>
              <a:t> </a:t>
            </a:r>
            <a:r>
              <a:rPr lang="ru-RU" b="1" dirty="0" err="1"/>
              <a:t>ліхтар</a:t>
            </a:r>
            <a:r>
              <a:rPr lang="ru-RU" b="1" dirty="0"/>
              <a:t>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26" y="1326068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809470" y="1247330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52772" y="5581352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</a:t>
            </a:r>
            <a:r>
              <a:rPr lang="ru-RU" b="1" dirty="0" err="1"/>
              <a:t>вирізає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33651" y="1406131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04" y="1313699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325758" y="5580202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</a:t>
            </a:r>
            <a:r>
              <a:rPr lang="ru-RU" b="1" dirty="0" err="1"/>
              <a:t>розмовляє</a:t>
            </a:r>
            <a:r>
              <a:rPr lang="ru-RU" b="1" dirty="0"/>
              <a:t>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3" y="1427313"/>
            <a:ext cx="3456506" cy="345650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1DD953-F2A2-0E25-AB57-D97652217C0F}"/>
              </a:ext>
            </a:extLst>
          </p:cNvPr>
          <p:cNvGrpSpPr/>
          <p:nvPr/>
        </p:nvGrpSpPr>
        <p:grpSpPr>
          <a:xfrm>
            <a:off x="4249830" y="2317873"/>
            <a:ext cx="4137037" cy="2487146"/>
            <a:chOff x="4249830" y="2317873"/>
            <a:chExt cx="4137037" cy="2487146"/>
          </a:xfrm>
        </p:grpSpPr>
        <p:pic>
          <p:nvPicPr>
            <p:cNvPr id="7" name="Рисунок 6" descr="Изображение выглядит как незабудка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9A53393-3A74-1BF1-BE62-CCEF97D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830" y="2799741"/>
              <a:ext cx="1882145" cy="1882145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цветочный горшок, домашнее растение, ваза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38E8F9C-003D-CB58-760B-7365B4198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21" y="2317873"/>
              <a:ext cx="2487146" cy="2487146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3" y="927979"/>
            <a:ext cx="4311344" cy="4311344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394" y="3599269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B551E32-0C3E-45B4-986C-FD8094F32689}"/>
</file>

<file path=customXml/itemProps2.xml><?xml version="1.0" encoding="utf-8"?>
<ds:datastoreItem xmlns:ds="http://schemas.openxmlformats.org/officeDocument/2006/customXml" ds:itemID="{3881D044-824D-49FE-BDBA-3EE6F562F9F6}"/>
</file>

<file path=customXml/itemProps3.xml><?xml version="1.0" encoding="utf-8"?>
<ds:datastoreItem xmlns:ds="http://schemas.openxmlformats.org/officeDocument/2006/customXml" ds:itemID="{542FED27-D829-4B4F-9F99-6C75AD69E6B7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50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16</cp:revision>
  <dcterms:created xsi:type="dcterms:W3CDTF">2024-11-19T05:48:09Z</dcterms:created>
  <dcterms:modified xsi:type="dcterms:W3CDTF">2025-10-06T19:05:14Z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