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97"/>
  </p:normalViewPr>
  <p:slideViewPr>
    <p:cSldViewPr snapToGrid="0" showGuides="1">
      <p:cViewPr varScale="1">
        <p:scale>
          <a:sx n="94" d="100"/>
          <a:sy n="94" d="100"/>
        </p:scale>
        <p:origin x="1408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1C4F2-8C0A-488C-8A40-90C71BBD0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55" y="3708651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73" y="3992335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53" y="4352351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27" y="3760796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35" y="3889603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37" y="428152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98" y="3542544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41" y="4119106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32" y="4135513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21" y="3825979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52" y="4142183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82" y="4110583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8521903" y="435855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3C84E-670F-4A21-B7EC-DD3AFAC1FC67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12C1EED2-B066-4103-910B-B5877A1C2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29EBD-13B0-45DF-98B2-8B4743992A8F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Macintosh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Microsoft Office User</cp:lastModifiedBy>
  <cp:revision>3</cp:revision>
  <dcterms:created xsi:type="dcterms:W3CDTF">2025-02-21T10:49:37Z</dcterms:created>
  <dcterms:modified xsi:type="dcterms:W3CDTF">2025-10-06T18:47:13Z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