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7"/>
  </p:normalViewPr>
  <p:slideViewPr>
    <p:cSldViewPr snapToGrid="0">
      <p:cViewPr varScale="1">
        <p:scale>
          <a:sx n="94" d="100"/>
          <a:sy n="94" d="100"/>
        </p:scale>
        <p:origin x="13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F7A45D-AFDD-C617-E193-55CF874E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6" y="1767186"/>
            <a:ext cx="3746716" cy="37467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8600" y="1832577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/>
                  <a:t>ВІДВАЖНИЙ </a:t>
                </a:r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61123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05587" y="1822302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65EF7D7-C724-448E-85E3-99B64EE3D685}"/>
</file>

<file path=customXml/itemProps2.xml><?xml version="1.0" encoding="utf-8"?>
<ds:datastoreItem xmlns:ds="http://schemas.openxmlformats.org/officeDocument/2006/customXml" ds:itemID="{6E7F2CD8-BA4A-40AF-8983-1E7068622E26}"/>
</file>

<file path=customXml/itemProps3.xml><?xml version="1.0" encoding="utf-8"?>
<ds:datastoreItem xmlns:ds="http://schemas.openxmlformats.org/officeDocument/2006/customXml" ds:itemID="{693B20E2-B76E-4D53-99DE-D0AF18834196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Microsoft Office User</cp:lastModifiedBy>
  <cp:revision>7</cp:revision>
  <dcterms:created xsi:type="dcterms:W3CDTF">2024-07-26T19:24:21Z</dcterms:created>
  <dcterms:modified xsi:type="dcterms:W3CDTF">2025-10-06T18:31:03Z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