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1629" autoAdjust="0"/>
  </p:normalViewPr>
  <p:slideViewPr>
    <p:cSldViewPr snapToGrid="0">
      <p:cViewPr varScale="1">
        <p:scale>
          <a:sx n="91" d="100"/>
          <a:sy n="91" d="100"/>
        </p:scale>
        <p:origin x="2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4840-34D2-46CC-A362-E248D047F1B0}" type="datetimeFigureOut">
              <a:rPr lang="ru-UA" smtClean="0"/>
              <a:t>05.10.2025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51F8-BFF6-4496-8A7B-8260E6DFA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01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151F8-BFF6-4496-8A7B-8260E6DFA7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43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0F84-C907-40ED-8511-99EEE589613A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74"/>
            <a:ext cx="842263" cy="852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90" y="3225896"/>
            <a:ext cx="2971800" cy="2971800"/>
          </a:xfrm>
          <a:prstGeom prst="rect">
            <a:avLst/>
          </a:prstGeom>
        </p:spPr>
      </p:pic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0D5C12D5-151A-326F-985D-F378E928A0B9}"/>
              </a:ext>
            </a:extLst>
          </p:cNvPr>
          <p:cNvGrpSpPr/>
          <p:nvPr/>
        </p:nvGrpSpPr>
        <p:grpSpPr>
          <a:xfrm>
            <a:off x="1444463" y="1815500"/>
            <a:ext cx="6870407" cy="2820148"/>
            <a:chOff x="-11085019" y="9497186"/>
            <a:chExt cx="6870407" cy="2820148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96FC323B-11F5-315E-C410-EAF453464753}"/>
                </a:ext>
              </a:extLst>
            </p:cNvPr>
            <p:cNvGrpSpPr/>
            <p:nvPr/>
          </p:nvGrpSpPr>
          <p:grpSpPr>
            <a:xfrm>
              <a:off x="-11085019" y="9546425"/>
              <a:ext cx="6870407" cy="2770909"/>
              <a:chOff x="1177970" y="1772502"/>
              <a:chExt cx="6870407" cy="2770909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CC93A596-1928-6EBA-72AC-863680727F52}"/>
                  </a:ext>
                </a:extLst>
              </p:cNvPr>
              <p:cNvGrpSpPr/>
              <p:nvPr/>
            </p:nvGrpSpPr>
            <p:grpSpPr>
              <a:xfrm>
                <a:off x="1177970" y="1772502"/>
                <a:ext cx="6650182" cy="2770909"/>
                <a:chOff x="854719" y="1800884"/>
                <a:chExt cx="6650182" cy="2770909"/>
              </a:xfrm>
            </p:grpSpPr>
            <p:sp>
              <p:nvSpPr>
                <p:cNvPr id="101" name="Скругленный прямоугольник 59">
                  <a:extLst>
                    <a:ext uri="{FF2B5EF4-FFF2-40B4-BE49-F238E27FC236}">
                      <a16:creationId xmlns:a16="http://schemas.microsoft.com/office/drawing/2014/main" id="{9711FE57-4882-F116-42CF-45E0E7448804}"/>
                    </a:ext>
                  </a:extLst>
                </p:cNvPr>
                <p:cNvSpPr/>
                <p:nvPr/>
              </p:nvSpPr>
              <p:spPr>
                <a:xfrm>
                  <a:off x="854719" y="1800884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>
                  <a:extLst>
                    <a:ext uri="{FF2B5EF4-FFF2-40B4-BE49-F238E27FC236}">
                      <a16:creationId xmlns:a16="http://schemas.microsoft.com/office/drawing/2014/main" id="{0EECE399-C323-0D4F-D870-5403636F946E}"/>
                    </a:ext>
                  </a:extLst>
                </p:cNvPr>
                <p:cNvSpPr/>
                <p:nvPr/>
              </p:nvSpPr>
              <p:spPr>
                <a:xfrm>
                  <a:off x="3418685" y="2587843"/>
                  <a:ext cx="1059909" cy="100002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3" name="Овал 102">
                  <a:extLst>
                    <a:ext uri="{FF2B5EF4-FFF2-40B4-BE49-F238E27FC236}">
                      <a16:creationId xmlns:a16="http://schemas.microsoft.com/office/drawing/2014/main" id="{46D3BB86-FC00-91FE-10DE-F3528834AAB8}"/>
                    </a:ext>
                  </a:extLst>
                </p:cNvPr>
                <p:cNvSpPr/>
                <p:nvPr/>
              </p:nvSpPr>
              <p:spPr>
                <a:xfrm>
                  <a:off x="3627625" y="2766935"/>
                  <a:ext cx="627904" cy="6418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712FC4-B599-4A3A-956E-1CADEE0FB962}"/>
                  </a:ext>
                </a:extLst>
              </p:cNvPr>
              <p:cNvSpPr txBox="1"/>
              <p:nvPr/>
            </p:nvSpPr>
            <p:spPr>
              <a:xfrm>
                <a:off x="1982315" y="3897080"/>
                <a:ext cx="6066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Шпак </a:t>
                </a:r>
                <a:r>
                  <a:rPr lang="ru-RU" sz="3600" dirty="0" err="1"/>
                  <a:t>мешкає</a:t>
                </a:r>
                <a:r>
                  <a:rPr lang="ru-RU" sz="3600" dirty="0"/>
                  <a:t> у </a:t>
                </a:r>
                <a:r>
                  <a:rPr lang="ru-RU" sz="3600" dirty="0" err="1"/>
                  <a:t>шпаківні</a:t>
                </a:r>
                <a:r>
                  <a:rPr lang="ru-RU" sz="3600" dirty="0"/>
                  <a:t>.</a:t>
                </a:r>
              </a:p>
            </p:txBody>
          </p:sp>
        </p:grpSp>
        <p:pic>
          <p:nvPicPr>
            <p:cNvPr id="28" name="Рисунок 27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4E310814-B013-D29E-7CB6-92AAF454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01473" y="9872718"/>
              <a:ext cx="1712082" cy="1712082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86592CD-AFDE-FFFF-8B57-CB8C3BAE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174373" y="9497186"/>
              <a:ext cx="2192813" cy="2192813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74F8CE55-BC32-E468-98C6-81B8E3B4D26F}"/>
              </a:ext>
            </a:extLst>
          </p:cNvPr>
          <p:cNvGrpSpPr/>
          <p:nvPr/>
        </p:nvGrpSpPr>
        <p:grpSpPr>
          <a:xfrm>
            <a:off x="1479524" y="1867531"/>
            <a:ext cx="6650182" cy="2770909"/>
            <a:chOff x="-7667950" y="10024026"/>
            <a:chExt cx="6650182" cy="277090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6F9DD3C7-985A-5219-86A3-AAFF65D0C283}"/>
                </a:ext>
              </a:extLst>
            </p:cNvPr>
            <p:cNvGrpSpPr/>
            <p:nvPr/>
          </p:nvGrpSpPr>
          <p:grpSpPr>
            <a:xfrm>
              <a:off x="-7667950" y="10024026"/>
              <a:ext cx="6650182" cy="2770909"/>
              <a:chOff x="613680" y="5631103"/>
              <a:chExt cx="6650182" cy="2770909"/>
            </a:xfrm>
          </p:grpSpPr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0AD2DC70-9934-E64C-4F5D-DC48411E56E7}"/>
                  </a:ext>
                </a:extLst>
              </p:cNvPr>
              <p:cNvGrpSpPr/>
              <p:nvPr/>
            </p:nvGrpSpPr>
            <p:grpSpPr>
              <a:xfrm>
                <a:off x="613680" y="5631103"/>
                <a:ext cx="6650182" cy="2770909"/>
                <a:chOff x="1174895" y="1641732"/>
                <a:chExt cx="6650182" cy="2770909"/>
              </a:xfrm>
            </p:grpSpPr>
            <p:sp>
              <p:nvSpPr>
                <p:cNvPr id="110" name="Скругленный прямоугольник 26">
                  <a:extLst>
                    <a:ext uri="{FF2B5EF4-FFF2-40B4-BE49-F238E27FC236}">
                      <a16:creationId xmlns:a16="http://schemas.microsoft.com/office/drawing/2014/main" id="{8AC2BE25-A3FF-BE46-9EFC-190C494270CE}"/>
                    </a:ext>
                  </a:extLst>
                </p:cNvPr>
                <p:cNvSpPr/>
                <p:nvPr/>
              </p:nvSpPr>
              <p:spPr>
                <a:xfrm>
                  <a:off x="1174895" y="1641732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1" name="Рисунок 110">
                  <a:extLst>
                    <a:ext uri="{FF2B5EF4-FFF2-40B4-BE49-F238E27FC236}">
                      <a16:creationId xmlns:a16="http://schemas.microsoft.com/office/drawing/2014/main" id="{B781B476-48E5-C17A-C30B-44A31806D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861468" y="1690157"/>
                  <a:ext cx="2064930" cy="2230342"/>
                </a:xfrm>
                <a:prstGeom prst="rect">
                  <a:avLst/>
                </a:prstGeom>
              </p:spPr>
            </p:pic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0720876-9F42-7766-8144-2629F2A80EB3}"/>
                  </a:ext>
                </a:extLst>
              </p:cNvPr>
              <p:cNvSpPr txBox="1"/>
              <p:nvPr/>
            </p:nvSpPr>
            <p:spPr>
              <a:xfrm>
                <a:off x="1546397" y="7808416"/>
                <a:ext cx="50587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0" dirty="0"/>
                  <a:t>У </a:t>
                </a:r>
                <a:r>
                  <a:rPr lang="ru-RU" sz="3000" dirty="0" err="1"/>
                  <a:t>Шури</a:t>
                </a:r>
                <a:r>
                  <a:rPr lang="ru-RU" sz="3000" dirty="0"/>
                  <a:t> </a:t>
                </a:r>
                <a:r>
                  <a:rPr lang="ru-RU" sz="3000" dirty="0" err="1"/>
                  <a:t>штани</a:t>
                </a:r>
                <a:r>
                  <a:rPr lang="ru-RU" sz="3000" dirty="0"/>
                  <a:t> та </a:t>
                </a:r>
                <a:r>
                  <a:rPr lang="ru-RU" sz="3000" dirty="0" err="1"/>
                  <a:t>шкарпетки</a:t>
                </a:r>
                <a:r>
                  <a:rPr lang="ru-RU" sz="3000" dirty="0"/>
                  <a:t>.</a:t>
                </a:r>
              </a:p>
            </p:txBody>
          </p:sp>
        </p:grp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1A7A7B20-3388-2E2F-10D6-2AF40E59D349}"/>
                </a:ext>
              </a:extLst>
            </p:cNvPr>
            <p:cNvSpPr/>
            <p:nvPr/>
          </p:nvSpPr>
          <p:spPr>
            <a:xfrm>
              <a:off x="-7218175" y="10756305"/>
              <a:ext cx="1059909" cy="1000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A6064FEC-F784-F922-29B5-E0F2B932EB0A}"/>
                </a:ext>
              </a:extLst>
            </p:cNvPr>
            <p:cNvSpPr/>
            <p:nvPr/>
          </p:nvSpPr>
          <p:spPr>
            <a:xfrm>
              <a:off x="-7009235" y="10935397"/>
              <a:ext cx="627904" cy="6418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ECCA8B00-AB0F-4E51-E5B6-A3ACCD56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05858" y="10432796"/>
              <a:ext cx="1287383" cy="160518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B8BAA56-6880-930F-AA3F-7C9C6396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7563" y="10585945"/>
              <a:ext cx="1198882" cy="1415347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F43DC149-3153-9A95-D0BE-D9ED8884FC1E}"/>
              </a:ext>
            </a:extLst>
          </p:cNvPr>
          <p:cNvGrpSpPr/>
          <p:nvPr/>
        </p:nvGrpSpPr>
        <p:grpSpPr>
          <a:xfrm>
            <a:off x="1494759" y="1867925"/>
            <a:ext cx="7282999" cy="2770909"/>
            <a:chOff x="9694593" y="10352982"/>
            <a:chExt cx="7282999" cy="2770909"/>
          </a:xfrm>
        </p:grpSpPr>
        <p:sp>
          <p:nvSpPr>
            <p:cNvPr id="121" name="Скругленный прямоугольник 11">
              <a:extLst>
                <a:ext uri="{FF2B5EF4-FFF2-40B4-BE49-F238E27FC236}">
                  <a16:creationId xmlns:a16="http://schemas.microsoft.com/office/drawing/2014/main" id="{1A742C89-16D0-FF30-0B13-8466DEA33185}"/>
                </a:ext>
              </a:extLst>
            </p:cNvPr>
            <p:cNvSpPr/>
            <p:nvPr/>
          </p:nvSpPr>
          <p:spPr>
            <a:xfrm>
              <a:off x="9694593" y="10352982"/>
              <a:ext cx="6650182" cy="27709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0259C9D-ACBB-93FF-C007-9FA310BEA093}"/>
                </a:ext>
              </a:extLst>
            </p:cNvPr>
            <p:cNvSpPr txBox="1"/>
            <p:nvPr/>
          </p:nvSpPr>
          <p:spPr>
            <a:xfrm>
              <a:off x="10607021" y="12499522"/>
              <a:ext cx="63705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/>
                <a:t>Миша </a:t>
              </a:r>
              <a:r>
                <a:rPr lang="ru-RU" sz="3400" dirty="0" err="1"/>
                <a:t>сидить</a:t>
              </a:r>
              <a:r>
                <a:rPr lang="ru-RU" sz="3400" dirty="0"/>
                <a:t> </a:t>
              </a:r>
              <a:r>
                <a:rPr lang="ru-RU" sz="3400" dirty="0" err="1"/>
                <a:t>біля</a:t>
              </a:r>
              <a:r>
                <a:rPr lang="ru-RU" sz="3400" dirty="0"/>
                <a:t> </a:t>
              </a:r>
              <a:r>
                <a:rPr lang="ru-RU" sz="3400" dirty="0" err="1"/>
                <a:t>шафи</a:t>
              </a:r>
              <a:r>
                <a:rPr lang="ru-RU" sz="3400" dirty="0"/>
                <a:t>.</a:t>
              </a:r>
            </a:p>
          </p:txBody>
        </p:sp>
        <p:pic>
          <p:nvPicPr>
            <p:cNvPr id="89" name="Рисунок 88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8B03FAA7-99F5-EDB9-853F-98F4BABC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7141" y="10681603"/>
              <a:ext cx="1884464" cy="1884464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D49B28C-6E97-24A4-C5C8-376609FD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756" y="10623884"/>
              <a:ext cx="1489529" cy="1767469"/>
            </a:xfrm>
            <a:prstGeom prst="rect">
              <a:avLst/>
            </a:prstGeom>
          </p:spPr>
        </p:pic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E7D1E67-2D3A-A342-B18E-F7F2539C2CDB}"/>
                </a:ext>
              </a:extLst>
            </p:cNvPr>
            <p:cNvSpPr/>
            <p:nvPr/>
          </p:nvSpPr>
          <p:spPr>
            <a:xfrm>
              <a:off x="12591002" y="11258171"/>
              <a:ext cx="736608" cy="664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EFEA94B5-8DA8-60E1-991E-F3A965AF1C29}"/>
                </a:ext>
              </a:extLst>
            </p:cNvPr>
            <p:cNvSpPr/>
            <p:nvPr/>
          </p:nvSpPr>
          <p:spPr>
            <a:xfrm>
              <a:off x="12422961" y="11726579"/>
              <a:ext cx="588240" cy="55660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B1872039-804A-181D-7E16-14F1FD77F7C6}"/>
              </a:ext>
            </a:extLst>
          </p:cNvPr>
          <p:cNvGrpSpPr/>
          <p:nvPr/>
        </p:nvGrpSpPr>
        <p:grpSpPr>
          <a:xfrm>
            <a:off x="1461994" y="1873232"/>
            <a:ext cx="6650182" cy="2770909"/>
            <a:chOff x="11589748" y="8627611"/>
            <a:chExt cx="6650182" cy="2770909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33697AF1-1091-4313-D7DB-2EAD07F6D35E}"/>
                </a:ext>
              </a:extLst>
            </p:cNvPr>
            <p:cNvGrpSpPr/>
            <p:nvPr/>
          </p:nvGrpSpPr>
          <p:grpSpPr>
            <a:xfrm>
              <a:off x="11589748" y="8627611"/>
              <a:ext cx="6650182" cy="2770909"/>
              <a:chOff x="8115787" y="8243142"/>
              <a:chExt cx="6650182" cy="2770909"/>
            </a:xfrm>
          </p:grpSpPr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60A576DB-8709-29D8-A75D-79E9862DD787}"/>
                  </a:ext>
                </a:extLst>
              </p:cNvPr>
              <p:cNvGrpSpPr/>
              <p:nvPr/>
            </p:nvGrpSpPr>
            <p:grpSpPr>
              <a:xfrm>
                <a:off x="8115787" y="8243142"/>
                <a:ext cx="6650182" cy="2770909"/>
                <a:chOff x="1184564" y="1631388"/>
                <a:chExt cx="6650182" cy="2770909"/>
              </a:xfrm>
            </p:grpSpPr>
            <p:sp>
              <p:nvSpPr>
                <p:cNvPr id="135" name="Скругленный прямоугольник 33">
                  <a:extLst>
                    <a:ext uri="{FF2B5EF4-FFF2-40B4-BE49-F238E27FC236}">
                      <a16:creationId xmlns:a16="http://schemas.microsoft.com/office/drawing/2014/main" id="{839271CD-4F8E-0D13-6204-8450A946E4D0}"/>
                    </a:ext>
                  </a:extLst>
                </p:cNvPr>
                <p:cNvSpPr/>
                <p:nvPr/>
              </p:nvSpPr>
              <p:spPr>
                <a:xfrm>
                  <a:off x="1184564" y="1631388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>
                  <a:extLst>
                    <a:ext uri="{FF2B5EF4-FFF2-40B4-BE49-F238E27FC236}">
                      <a16:creationId xmlns:a16="http://schemas.microsoft.com/office/drawing/2014/main" id="{3355FD8D-C4FE-67BE-8795-47A3C332D00C}"/>
                    </a:ext>
                  </a:extLst>
                </p:cNvPr>
                <p:cNvSpPr/>
                <p:nvPr/>
              </p:nvSpPr>
              <p:spPr>
                <a:xfrm>
                  <a:off x="4110421" y="2322020"/>
                  <a:ext cx="945043" cy="9143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>
                  <a:extLst>
                    <a:ext uri="{FF2B5EF4-FFF2-40B4-BE49-F238E27FC236}">
                      <a16:creationId xmlns:a16="http://schemas.microsoft.com/office/drawing/2014/main" id="{2E933946-AA2D-9D86-71D0-B1CB394C83A5}"/>
                    </a:ext>
                  </a:extLst>
                </p:cNvPr>
                <p:cNvSpPr/>
                <p:nvPr/>
              </p:nvSpPr>
              <p:spPr>
                <a:xfrm>
                  <a:off x="4187309" y="2369271"/>
                  <a:ext cx="791265" cy="81982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E512F2-E046-FC77-3684-EBEC64FAE14E}"/>
                  </a:ext>
                </a:extLst>
              </p:cNvPr>
              <p:cNvSpPr txBox="1"/>
              <p:nvPr/>
            </p:nvSpPr>
            <p:spPr>
              <a:xfrm>
                <a:off x="8922198" y="10254410"/>
                <a:ext cx="57156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Груша </a:t>
                </a:r>
                <a:r>
                  <a:rPr lang="ru-RU" sz="4000" dirty="0" err="1"/>
                  <a:t>лежить</a:t>
                </a:r>
                <a:r>
                  <a:rPr lang="ru-RU" sz="4000" dirty="0"/>
                  <a:t> у </a:t>
                </a:r>
                <a:r>
                  <a:rPr lang="ru-RU" sz="4000" dirty="0" err="1"/>
                  <a:t>кошику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5" name="Рисунок 8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C36D96C-E780-B42B-0F2B-C3A4EB19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2314282" y="8860985"/>
              <a:ext cx="1836100" cy="183610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6662DDCE-0530-EF64-B913-8A78F41C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6861" y="8901073"/>
              <a:ext cx="2083883" cy="2083883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F626C2F9-3BFB-8BB6-7A35-812DACCA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6081425" y="8851886"/>
              <a:ext cx="1430471" cy="1430471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57DBE96C-875D-D8D0-9D2E-A63C4B407D1B}"/>
              </a:ext>
            </a:extLst>
          </p:cNvPr>
          <p:cNvGrpSpPr/>
          <p:nvPr/>
        </p:nvGrpSpPr>
        <p:grpSpPr>
          <a:xfrm>
            <a:off x="1461994" y="1753928"/>
            <a:ext cx="7195032" cy="2868011"/>
            <a:chOff x="12912638" y="5400290"/>
            <a:chExt cx="7195032" cy="2868011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36ED8E53-1B7D-3E97-E181-6FBCD8386145}"/>
                </a:ext>
              </a:extLst>
            </p:cNvPr>
            <p:cNvGrpSpPr/>
            <p:nvPr/>
          </p:nvGrpSpPr>
          <p:grpSpPr>
            <a:xfrm>
              <a:off x="12912638" y="5497392"/>
              <a:ext cx="7195032" cy="2770909"/>
              <a:chOff x="3164724" y="5155284"/>
              <a:chExt cx="7195032" cy="2770909"/>
            </a:xfrm>
          </p:grpSpPr>
          <p:sp>
            <p:nvSpPr>
              <p:cNvPr id="147" name="Скругленный прямоугольник 41">
                <a:extLst>
                  <a:ext uri="{FF2B5EF4-FFF2-40B4-BE49-F238E27FC236}">
                    <a16:creationId xmlns:a16="http://schemas.microsoft.com/office/drawing/2014/main" id="{2D965322-05F7-D6A7-4590-DA1B851E9DD0}"/>
                  </a:ext>
                </a:extLst>
              </p:cNvPr>
              <p:cNvSpPr/>
              <p:nvPr/>
            </p:nvSpPr>
            <p:spPr>
              <a:xfrm>
                <a:off x="3164724" y="51552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9CBE57B-F2A2-C73E-16E8-75DB03268071}"/>
                  </a:ext>
                </a:extLst>
              </p:cNvPr>
              <p:cNvSpPr txBox="1"/>
              <p:nvPr/>
            </p:nvSpPr>
            <p:spPr>
              <a:xfrm>
                <a:off x="3992913" y="7199631"/>
                <a:ext cx="6366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err="1"/>
                  <a:t>Кішка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іде</a:t>
                </a:r>
                <a:r>
                  <a:rPr lang="ru-RU" sz="4000" dirty="0"/>
                  <a:t> до </a:t>
                </a:r>
                <a:r>
                  <a:rPr lang="ru-RU" sz="4000" dirty="0" err="1"/>
                  <a:t>кошенят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1" name="Рисунок 80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21295C9-07EC-E6CA-4091-7385EE58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020189" y="5400290"/>
              <a:ext cx="2461144" cy="246114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432D0F-8CFF-242F-5F5C-61F21894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6470" y="6195060"/>
              <a:ext cx="757831" cy="1048614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0CBC1C-C7ED-98CA-58C1-37D4965C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53013" y="6186108"/>
              <a:ext cx="757831" cy="1048614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3DBB4EF-0525-860E-44D3-B300A710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738848" y="6547511"/>
              <a:ext cx="757831" cy="1048614"/>
            </a:xfrm>
            <a:prstGeom prst="rect">
              <a:avLst/>
            </a:prstGeom>
          </p:spPr>
        </p:pic>
        <p:sp>
          <p:nvSpPr>
            <p:cNvPr id="179" name="Стрелка: вправо 178">
              <a:extLst>
                <a:ext uri="{FF2B5EF4-FFF2-40B4-BE49-F238E27FC236}">
                  <a16:creationId xmlns:a16="http://schemas.microsoft.com/office/drawing/2014/main" id="{011A230E-75E9-F0D9-A9DA-5D0A74614398}"/>
                </a:ext>
              </a:extLst>
            </p:cNvPr>
            <p:cNvSpPr/>
            <p:nvPr/>
          </p:nvSpPr>
          <p:spPr>
            <a:xfrm>
              <a:off x="15389146" y="6381283"/>
              <a:ext cx="1560833" cy="70323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47926AF2-CA55-7E6B-5CEE-F6F0D82C0F38}"/>
              </a:ext>
            </a:extLst>
          </p:cNvPr>
          <p:cNvGrpSpPr/>
          <p:nvPr/>
        </p:nvGrpSpPr>
        <p:grpSpPr>
          <a:xfrm>
            <a:off x="1461994" y="1809824"/>
            <a:ext cx="7400846" cy="2796231"/>
            <a:chOff x="12376371" y="2169063"/>
            <a:chExt cx="7400846" cy="2796231"/>
          </a:xfrm>
        </p:grpSpPr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9971AA3-C457-DBDF-E2A4-25315C2C2856}"/>
                </a:ext>
              </a:extLst>
            </p:cNvPr>
            <p:cNvGrpSpPr/>
            <p:nvPr/>
          </p:nvGrpSpPr>
          <p:grpSpPr>
            <a:xfrm>
              <a:off x="12376371" y="2169063"/>
              <a:ext cx="7400846" cy="2796231"/>
              <a:chOff x="7302346" y="-1526463"/>
              <a:chExt cx="7400846" cy="2796231"/>
            </a:xfrm>
          </p:grpSpPr>
          <p:grpSp>
            <p:nvGrpSpPr>
              <p:cNvPr id="182" name="Группа 181">
                <a:extLst>
                  <a:ext uri="{FF2B5EF4-FFF2-40B4-BE49-F238E27FC236}">
                    <a16:creationId xmlns:a16="http://schemas.microsoft.com/office/drawing/2014/main" id="{6484FE7A-E9DD-932E-908F-49DE86BA9E71}"/>
                  </a:ext>
                </a:extLst>
              </p:cNvPr>
              <p:cNvGrpSpPr/>
              <p:nvPr/>
            </p:nvGrpSpPr>
            <p:grpSpPr>
              <a:xfrm>
                <a:off x="7302346" y="-1526463"/>
                <a:ext cx="7400846" cy="2770909"/>
                <a:chOff x="1356085" y="1831702"/>
                <a:chExt cx="7400846" cy="2770909"/>
              </a:xfrm>
            </p:grpSpPr>
            <p:sp>
              <p:nvSpPr>
                <p:cNvPr id="184" name="Скругленный прямоугольник 52">
                  <a:extLst>
                    <a:ext uri="{FF2B5EF4-FFF2-40B4-BE49-F238E27FC236}">
                      <a16:creationId xmlns:a16="http://schemas.microsoft.com/office/drawing/2014/main" id="{8A631242-77C1-7874-F15C-C1600A6F55EA}"/>
                    </a:ext>
                  </a:extLst>
                </p:cNvPr>
                <p:cNvSpPr/>
                <p:nvPr/>
              </p:nvSpPr>
              <p:spPr>
                <a:xfrm>
                  <a:off x="1356085" y="1831702"/>
                  <a:ext cx="7400846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5" name="Группа 184">
                  <a:extLst>
                    <a:ext uri="{FF2B5EF4-FFF2-40B4-BE49-F238E27FC236}">
                      <a16:creationId xmlns:a16="http://schemas.microsoft.com/office/drawing/2014/main" id="{4B4DBBE8-D234-115E-7D24-55787A777D63}"/>
                    </a:ext>
                  </a:extLst>
                </p:cNvPr>
                <p:cNvGrpSpPr/>
                <p:nvPr/>
              </p:nvGrpSpPr>
              <p:grpSpPr>
                <a:xfrm>
                  <a:off x="2000735" y="2421117"/>
                  <a:ext cx="827689" cy="1415029"/>
                  <a:chOff x="2000735" y="2421117"/>
                  <a:chExt cx="827689" cy="1415029"/>
                </a:xfrm>
              </p:grpSpPr>
              <p:sp>
                <p:nvSpPr>
                  <p:cNvPr id="186" name="Прямоугольник 185">
                    <a:extLst>
                      <a:ext uri="{FF2B5EF4-FFF2-40B4-BE49-F238E27FC236}">
                        <a16:creationId xmlns:a16="http://schemas.microsoft.com/office/drawing/2014/main" id="{AECD65EB-61EE-9443-F946-AB32FD3707C8}"/>
                      </a:ext>
                    </a:extLst>
                  </p:cNvPr>
                  <p:cNvSpPr/>
                  <p:nvPr/>
                </p:nvSpPr>
                <p:spPr>
                  <a:xfrm>
                    <a:off x="2000735" y="3031642"/>
                    <a:ext cx="827689" cy="8045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>
                    <a:extLst>
                      <a:ext uri="{FF2B5EF4-FFF2-40B4-BE49-F238E27FC236}">
                        <a16:creationId xmlns:a16="http://schemas.microsoft.com/office/drawing/2014/main" id="{789D6D32-E22F-8756-731C-DBEE2E9B350A}"/>
                      </a:ext>
                    </a:extLst>
                  </p:cNvPr>
                  <p:cNvSpPr/>
                  <p:nvPr/>
                </p:nvSpPr>
                <p:spPr>
                  <a:xfrm>
                    <a:off x="2059818" y="2421117"/>
                    <a:ext cx="598294" cy="618359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FC9ACCC-50E4-719E-5F24-B774D3DCD399}"/>
                  </a:ext>
                </a:extLst>
              </p:cNvPr>
              <p:cNvSpPr txBox="1"/>
              <p:nvPr/>
            </p:nvSpPr>
            <p:spPr>
              <a:xfrm>
                <a:off x="8483036" y="561882"/>
                <a:ext cx="57233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На </a:t>
                </a:r>
                <a:r>
                  <a:rPr lang="ru-RU" sz="4000" dirty="0" err="1"/>
                  <a:t>машині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нові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шини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79" name="Рисунок 78" descr="Изображение выглядит как транспортное средство, Наземный транспорт, транспорт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A6A4F4E7-815F-1F67-AA09-07416227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1007" y="2727847"/>
              <a:ext cx="2961777" cy="133023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041F68E9-01A0-C88F-D09D-DFBFDB092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17" y="2228520"/>
              <a:ext cx="1842223" cy="1842223"/>
            </a:xfrm>
            <a:prstGeom prst="rect">
              <a:avLst/>
            </a:prstGeom>
          </p:spPr>
        </p:pic>
        <p:pic>
          <p:nvPicPr>
            <p:cNvPr id="190" name="Рисунок 189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73C55D71-9CE3-46F2-6898-73BABFA4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9901" y="2691228"/>
              <a:ext cx="1842223" cy="1842223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7">
            <a:off x="3895245" y="-300250"/>
            <a:ext cx="2843384" cy="24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2C870-2513-4A98-BE59-37EE57FC8215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927D4030-AABC-4E75-9478-4C7173B1E2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ADD56-0845-4FF8-B028-8E02AC945E1E}"/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32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15</cp:revision>
  <dcterms:created xsi:type="dcterms:W3CDTF">2024-08-12T15:34:46Z</dcterms:created>
  <dcterms:modified xsi:type="dcterms:W3CDTF">2025-10-05T20:15:35Z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