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6"/>
  </p:normalViewPr>
  <p:slideViewPr>
    <p:cSldViewPr snapToGrid="0">
      <p:cViewPr varScale="1">
        <p:scale>
          <a:sx n="94" d="100"/>
          <a:sy n="94" d="100"/>
        </p:scale>
        <p:origin x="13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9" y="0"/>
            <a:ext cx="12192000" cy="812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7" y="3053060"/>
            <a:ext cx="3739846" cy="373984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289850" y="379283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Вовняну</a:t>
              </a: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4905" y="122285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9" y="6873807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312819" y="3773908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85968" y="378933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97863" y="377885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303381" y="378337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35933" y="3785848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309537" y="3764975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317136" y="3769924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317136" y="376403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1A2B2-9DE7-49B1-9984-7FE9BA51C17F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3D348A44-2766-4537-A927-CBAC869677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13826F-DC9D-4488-9D23-27BD15222DC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Microsoft Office User</cp:lastModifiedBy>
  <cp:revision>8</cp:revision>
  <dcterms:created xsi:type="dcterms:W3CDTF">2024-07-23T12:07:00Z</dcterms:created>
  <dcterms:modified xsi:type="dcterms:W3CDTF">2025-10-05T20:08:30Z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0x01010038FC03484849DD4F838791533D0789A3</vt:lpwstr>
  </property>
</Properties>
</file>