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7" r:id="rId4"/>
    <p:sldId id="265" r:id="rId5"/>
    <p:sldId id="266" r:id="rId6"/>
    <p:sldId id="261" r:id="rId7"/>
    <p:sldId id="271" r:id="rId8"/>
    <p:sldId id="257" r:id="rId9"/>
    <p:sldId id="258" r:id="rId10"/>
    <p:sldId id="260" r:id="rId11"/>
    <p:sldId id="262" r:id="rId12"/>
    <p:sldId id="263" r:id="rId13"/>
    <p:sldId id="264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-10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9CC9B-D871-475B-A03E-DF5A4FFCF3B7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64126-7E10-49D9-BAA1-F0127A61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64126-7E10-49D9-BAA1-F0127A6101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4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6400800"/>
            <a:ext cx="1295400" cy="240707"/>
          </a:xfrm>
        </p:spPr>
        <p:txBody>
          <a:bodyPr>
            <a:noAutofit/>
          </a:bodyPr>
          <a:lstStyle/>
          <a:p>
            <a:r>
              <a:rPr lang="uk-UA" sz="1600" dirty="0" smtClean="0">
                <a:latin typeface="Bahnschrift Condensed" pitchFamily="34" charset="0"/>
              </a:rPr>
              <a:t>Падає...</a:t>
            </a:r>
            <a:endParaRPr lang="en-US" sz="1600" dirty="0">
              <a:latin typeface="Bahnschrift Condense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6400800" cy="64008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68" y="1143000"/>
            <a:ext cx="1492250" cy="13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1059679" cy="10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2857"/>
            <a:ext cx="26003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73" y="2337848"/>
            <a:ext cx="107239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41" y="3007518"/>
            <a:ext cx="67104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68" y="283373"/>
            <a:ext cx="2667000" cy="224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1546077"/>
            <a:ext cx="16097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439 L -0.00052 0.543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3461E-7 L -0.00798 0.691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3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5771E-6 L -0.00052 0.4825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4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0573 0.4668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0303E-7 L -0.00105 0.5408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7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583362"/>
            <a:ext cx="1363290" cy="274638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Летить...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70"/>
            <a:ext cx="9220200" cy="663937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32861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6" y="4191000"/>
            <a:ext cx="2363190" cy="89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8" y="4640113"/>
            <a:ext cx="1452562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47281"/>
            <a:ext cx="1377648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3475"/>
            <a:ext cx="154781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0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209 L -0.73333 -0.077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41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77951 -0.232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6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0052 -0.699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3.7037E-6 C -0.00225 -0.01273 -0.0078 -0.02291 -0.01596 -0.03009 C -0.01805 -0.03194 -0.01944 -0.03495 -0.02169 -0.03634 C -0.02378 -0.03773 -0.02829 -0.03889 -0.02829 -0.03889 C -0.03402 -0.03796 -0.03992 -0.03819 -0.0453 -0.03518 C -0.05346 -0.03055 -0.06197 -0.025 -0.07065 -0.02245 C -0.07395 -0.01967 -0.07638 -0.01875 -0.0802 -0.01759 C -0.08402 -0.01805 -0.08784 -0.01759 -0.09149 -0.01875 C -0.0993 -0.02106 -0.09478 -0.02731 -0.1019 -0.03379 C -0.10902 -0.04028 -0.11214 -0.05046 -0.11874 -0.05648 C -0.12621 -0.05509 -0.13333 -0.05254 -0.14044 -0.05023 C -0.14322 -0.04097 -0.14496 -0.03889 -0.1519 -0.03634 C -0.15433 -0.0368 -0.15694 -0.03657 -0.15937 -0.03773 C -0.16753 -0.0419 -0.16683 -0.05926 -0.1736 -0.06528 C -0.17586 -0.07361 -0.17899 -0.08634 -0.18576 -0.08912 C -0.19218 -0.0875 -0.19756 -0.08426 -0.20364 -0.08171 C -0.21076 -0.08287 -0.21076 -0.08426 -0.21596 -0.08912 C -0.21822 -0.09514 -0.21996 -0.10092 -0.22274 -0.10671 C -0.22395 -0.11319 -0.22586 -0.11921 -0.22725 -0.12569 C -0.22829 -0.13032 -0.2302 -0.13958 -0.2302 -0.13958 C -0.22951 -0.1493 -0.22916 -0.15879 -0.22829 -0.16852 C -0.22742 -0.17778 -0.21753 -0.1868 -0.21319 -0.19352 C -0.20885 -0.2 -0.20589 -0.20578 -0.20277 -0.21366 C -0.20208 -0.21528 -0.20086 -0.21875 -0.20086 -0.21875 C -0.20121 -0.22338 -0.20051 -0.22824 -0.2019 -0.23264 C -0.20242 -0.23426 -0.20433 -0.23333 -0.20572 -0.23379 C -0.20833 -0.23495 -0.21128 -0.23634 -0.21423 -0.23773 C -0.21978 -0.23727 -0.22551 -0.2375 -0.23107 -0.23634 C -0.23489 -0.23565 -0.23975 -0.23102 -0.24339 -0.22893 C -0.24774 -0.22639 -0.25329 -0.22569 -0.25746 -0.22245 C -0.26353 -0.21782 -0.2703 -0.21481 -0.27725 -0.2125 C -0.28801 -0.20532 -0.29669 -0.20139 -0.3085 -0.19861 C -0.32274 -0.20185 -0.31787 -0.19884 -0.3236 -0.21111 C -0.32534 -0.22083 -0.32708 -0.23055 -0.32916 -0.24004 C -0.32864 -0.26296 -0.32708 -0.28379 -0.32256 -0.30555 C -0.31978 -0.33634 -0.3243 -0.34745 -0.3453 -0.35578 C -0.38801 -0.3544 -0.36735 -0.35578 -0.39044 -0.34838 C -0.40155 -0.34074 -0.40989 -0.32847 -0.42169 -0.32199 C -0.42812 -0.31319 -0.43333 -0.31342 -0.44044 -0.30671 C -0.44652 -0.30092 -0.45208 -0.29606 -0.45937 -0.29305 C -0.46058 -0.29352 -0.46232 -0.29305 -0.46319 -0.29421 C -0.46336 -0.29444 -0.46666 -0.30648 -0.46701 -0.3081 C -0.47013 -0.33102 -0.47395 -0.35578 -0.48298 -0.37592 C -0.48506 -0.39074 -0.48211 -0.37245 -0.4868 -0.38981 C -0.48905 -0.39815 -0.48732 -0.41412 -0.49426 -0.41759 C -0.50312 -0.41458 -0.51197 -0.40995 -0.51978 -0.4037 C -0.52794 -0.39722 -0.52256 -0.39977 -0.52829 -0.39745 C -0.53315 -0.39305 -0.53749 -0.38796 -0.54235 -0.38356 C -0.54426 -0.38171 -0.54617 -0.38009 -0.54808 -0.37847 C -0.54895 -0.37754 -0.55086 -0.37592 -0.55086 -0.37592 C -0.5552 -0.37801 -0.55642 -0.38194 -0.5585 -0.38727 C -0.55971 -0.39444 -0.56301 -0.40046 -0.5651 -0.40741 C -0.56683 -0.41273 -0.56701 -0.4162 -0.56978 -0.42129 C -0.57135 -0.42778 -0.57343 -0.43356 -0.57638 -0.43889 C -0.57794 -0.4456 -0.58003 -0.44791 -0.58489 -0.45023 C -0.58732 -0.4493 -0.5901 -0.4493 -0.59235 -0.44768 C -0.59964 -0.44282 -0.60416 -0.43518 -0.61214 -0.43264 C -0.61527 -0.42963 -0.61839 -0.42778 -0.62169 -0.425 C -0.62447 -0.41944 -0.62829 -0.41551 -0.63107 -0.40995 C -0.63211 -0.40347 -0.63437 -0.39722 -0.6368 -0.3912 C -0.63714 -0.38866 -0.63697 -0.38588 -0.63767 -0.38356 C -0.63819 -0.38171 -0.63992 -0.38055 -0.64044 -0.37847 C -0.64322 -0.36875 -0.6427 -0.35879 -0.64704 -0.34953 C -0.64912 -0.33912 -0.65173 -0.3287 -0.65277 -0.31805 C -0.65346 -0.31065 -0.65381 -0.2956 -0.65937 -0.29051 C -0.66232 -0.28796 -0.66475 -0.28356 -0.66787 -0.28171 C -0.67065 -0.28009 -0.6743 -0.27916 -0.67725 -0.27778 C -0.68749 -0.28032 -0.68749 -0.28657 -0.69426 -0.2956 C -0.69496 -0.29768 -0.69548 -0.29977 -0.69617 -0.30185 C -0.69739 -0.30532 -0.69999 -0.3118 -0.69999 -0.3118 C -0.70069 -0.31921 -0.70138 -0.32407 -0.70364 -0.33078 C -0.70451 -0.33866 -0.70381 -0.34166 -0.7085 -0.34583 C -0.71249 -0.3544 -0.7203 -0.35463 -0.72725 -0.35463 L -0.72169 -0.35578 " pathEditMode="relative" ptsTypes="ffffffffffffffffffffffffffffffffffffffffffffffffffffffffffffffffffffffffAA">
                                      <p:cBhvr>
                                        <p:cTn id="5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C 0.00451 -0.0037 0.0092 -0.00787 0.01423 -0.00995 C 0.02448 -0.01921 0.03628 -0.02245 0.04809 -0.02639 C 0.05729 -0.02593 0.06649 -0.02616 0.07552 -0.025 C 0.07934 -0.02454 0.08333 -0.01481 0.0868 -0.0125 C 0.09114 -0.0037 0.08836 -0.00579 0.0934 -0.0037 C 0.09635 0.00208 0.10052 0.01273 0.10573 0.01528 C 0.10764 0.02361 0.12291 0.03333 0.12934 0.03519 C 0.13455 0.04606 0.13732 0.04144 0.14913 0.04028 C 0.15902 0.0338 0.17604 0.02963 0.1868 0.02778 C 0.19045 0.02616 0.19114 0.02292 0.19444 0.02014 C 0.19514 0.01597 0.19618 0.01181 0.19722 0.00764 C 0.20364 -0.04931 0.19444 -0.10463 0.20659 -0.15972 C 0.20746 -0.16921 0.20868 -0.17708 0.21041 -0.18611 C 0.21093 -0.18843 0.21145 -0.19306 0.21319 -0.19491 C 0.21475 -0.19653 0.21701 -0.19653 0.21892 -0.19745 C 0.22274 -0.20255 0.23159 -0.21019 0.2368 -0.2125 C 0.24045 -0.21412 0.24444 -0.21458 0.24809 -0.2162 C 0.25312 -0.22037 0.24982 -0.21829 0.25764 -0.2213 C 0.2585 -0.22176 0.26041 -0.22245 0.26041 -0.22245 C 0.26805 -0.22199 0.27552 -0.22199 0.28316 -0.2213 C 0.2842 -0.2213 0.28507 -0.22037 0.28593 -0.22014 C 0.28993 -0.21921 0.29809 -0.21759 0.29809 -0.21759 C 0.30121 -0.2162 0.30434 -0.21481 0.30764 -0.21366 C 0.31423 -0.2081 0.3217 -0.20394 0.3283 -0.19861 C 0.33472 -0.19329 0.3408 -0.18542 0.34809 -0.18241 C 0.35086 -0.17986 0.3533 -0.1787 0.35659 -0.17731 C 0.37152 -0.17801 0.3802 -0.17292 0.39045 -0.18241 C 0.39323 -0.1875 0.396 -0.19259 0.4 -0.19606 C 0.40243 -0.20139 0.40555 -0.20648 0.40955 -0.20995 C 0.41076 -0.21505 0.41198 -0.21991 0.41319 -0.225 C 0.41441 -0.23032 0.41788 -0.23519 0.41979 -0.24028 C 0.42066 -0.24259 0.42083 -0.24537 0.42152 -0.24769 C 0.42465 -0.25463 0.42899 -0.26111 0.43316 -0.26667 C 0.43507 -0.27454 0.43593 -0.2794 0.44062 -0.28542 C 0.44218 -0.29259 0.44027 -0.28588 0.44444 -0.29306 C 0.44895 -0.30069 0.45052 -0.3088 0.45659 -0.31435 C 0.46111 -0.32338 0.46441 -0.32454 0.46892 -0.33194 C 0.47482 -0.34167 0.48593 -0.35255 0.49444 -0.35833 C 0.49878 -0.36481 0.50625 -0.37222 0.51232 -0.37593 C 0.51527 -0.38009 0.5177 -0.38194 0.5217 -0.38356 C 0.52621 -0.39236 0.53385 -0.39606 0.54149 -0.39745 C 0.55538 -0.40301 0.56892 -0.40718 0.58316 -0.41134 C 0.60017 -0.41042 0.60555 -0.41065 0.61892 -0.40741 C 0.62343 -0.40486 0.62743 -0.40255 0.63211 -0.40116 C 0.63385 -0.39884 0.63628 -0.39745 0.63784 -0.39491 C 0.63854 -0.39398 0.63819 -0.39236 0.63871 -0.3912 C 0.63975 -0.38843 0.64253 -0.38356 0.64253 -0.38356 C 0.64409 -0.37708 0.6467 -0.37338 0.65104 -0.36968 C 0.6533 -0.36204 0.65538 -0.36227 0.65955 -0.35718 C 0.66927 -0.3456 0.66145 -0.35278 0.66805 -0.34699 C 0.67066 -0.34144 0.67361 -0.33773 0.6783 -0.33588 C 0.68142 -0.32963 0.68663 -0.32917 0.69062 -0.32454 C 0.69166 -0.32338 0.69236 -0.32153 0.6934 -0.3206 C 0.69514 -0.31921 0.69722 -0.31898 0.69913 -0.31806 C 0.7151 -0.32014 0.7302 -0.31944 0.74635 -0.31944 " pathEditMode="relative" ptsTypes="fffffffffffffffffffffffffffffffffffffffffffffffffffffffA">
                                      <p:cBhvr>
                                        <p:cTn id="7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0" y="6462713"/>
            <a:ext cx="904875" cy="350838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Пливе...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925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2841"/>
            <a:ext cx="11334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486400"/>
            <a:ext cx="2470622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9813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62135 0.00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5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8434 -0.20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7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45 -0.00556 L -0.79879 -0.005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" y="6477000"/>
            <a:ext cx="990600" cy="381000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Пливе...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"/>
            <a:ext cx="9144000" cy="6549639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4676775"/>
            <a:ext cx="1109663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953000"/>
            <a:ext cx="22193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048000"/>
            <a:ext cx="3238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C -0.00504 -0.00208 -0.00521 -0.00764 -0.00764 -0.0125 C -0.00955 -0.01643 -0.01216 -0.01991 -0.01424 -0.02384 L -0.01424 -0.02384 C -0.01841 -0.03356 -0.02292 -0.0419 -0.02934 -0.04907 C -0.03247 -0.05231 -0.03351 -0.05625 -0.03681 -0.05903 C -0.03907 -0.06342 -0.04046 -0.06504 -0.04428 -0.06666 C -0.04549 -0.06828 -0.04671 -0.07037 -0.04809 -0.07176 C -0.04931 -0.07291 -0.05087 -0.07315 -0.05191 -0.0743 C -0.05278 -0.07523 -0.05296 -0.07708 -0.05382 -0.07801 C -0.05573 -0.07986 -0.05834 -0.08009 -0.06042 -0.08171 C -0.06754 -0.08773 -0.07396 -0.09583 -0.08212 -0.0993 C -0.09271 -0.10903 -0.1066 -0.11389 -0.11893 -0.11828 C -0.125 -0.12453 -0.1323 -0.125 -0.13959 -0.12708 C -0.1507 -0.13009 -0.16146 -0.13472 -0.17257 -0.13703 C -0.17553 -0.13866 -0.17813 -0.14097 -0.18108 -0.14213 C -0.1882 -0.14491 -0.19566 -0.14537 -0.20278 -0.14838 C -0.20556 -0.15092 -0.20799 -0.15208 -0.21129 -0.15347 C -0.21424 -0.15717 -0.21598 -0.16065 -0.21702 -0.16597 C -0.21771 -0.16967 -0.21893 -0.17731 -0.21893 -0.17731 C -0.21823 -0.20116 -0.21962 -0.23403 -0.20278 -0.25023 C -0.19757 -0.26528 -0.20469 -0.24699 -0.19809 -0.25787 C -0.1974 -0.25879 -0.19775 -0.26041 -0.19723 -0.26157 C -0.19618 -0.26435 -0.19341 -0.26921 -0.19341 -0.26921 C -0.1915 -0.27708 -0.18993 -0.28518 -0.18768 -0.29305 C -0.18803 -0.30833 -0.18768 -0.32338 -0.18872 -0.33842 C -0.18889 -0.34074 -0.1908 -0.34236 -0.1915 -0.34467 C -0.19428 -0.35278 -0.19601 -0.36203 -0.19914 -0.36991 C -0.204 -0.38194 -0.20122 -0.37315 -0.20764 -0.38356 C -0.21112 -0.38935 -0.21372 -0.39653 -0.21702 -0.40254 C -0.21962 -0.40717 -0.22223 -0.40879 -0.22553 -0.4125 C -0.22969 -0.41736 -0.23247 -0.42315 -0.23681 -0.42778 C -0.25764 -0.44907 -0.28247 -0.46412 -0.30469 -0.4831 C -0.32205 -0.49791 -0.34063 -0.50949 -0.35764 -0.52453 C -0.36268 -0.52916 -0.36737 -0.53495 -0.37257 -0.53958 C -0.375 -0.54166 -0.38021 -0.54583 -0.38021 -0.54583 C -0.38473 -0.55347 -0.38612 -0.55162 -0.39063 -0.55717 C -0.3974 -0.56528 -0.40226 -0.57315 -0.41042 -0.5787 C -0.41303 -0.58379 -0.41719 -0.58611 -0.42084 -0.59004 C -0.42761 -0.60463 -0.42448 -0.62477 -0.42553 -0.64143 C -0.42448 -0.6581 -0.42205 -0.67616 -0.41789 -0.6919 C -0.41945 -0.70347 -0.41893 -0.7 -0.41233 -0.69676 C -0.41129 -0.71296 -0.41129 -0.70694 -0.41129 -0.71458 " pathEditMode="relative" ptsTypes="ffFfffffffffffffffffffffffffffffffffffffffA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65 -0.01366 C 0.05712 -0.02037 0.06389 -0.02384 0.06962 -0.02616 C 0.07969 -0.0257 0.08976 -0.02616 0.09983 -0.025 C 0.10087 -0.02477 0.10156 -0.02315 0.10261 -0.02245 C 0.10764 -0.01945 0.11424 -0.01782 0.11962 -0.0162 C 0.12344 -0.01227 0.12587 -0.01227 0.13004 -0.00995 C 0.13316 -0.0081 0.13629 -0.00509 0.13941 -0.00347 C 0.14809 0.00116 0.15764 0.00301 0.16684 0.00393 C 0.19705 0.00231 0.17951 0.00579 0.19514 -0.00347 C 0.19653 -0.0044 0.19913 -0.00532 0.2007 -0.00602 C 0.20295 -0.00695 0.20747 -0.00857 0.20747 -0.00833 C 0.21146 -0.0125 0.21424 -0.0169 0.21875 -0.01991 C 0.22483 -0.02824 0.23056 -0.03542 0.23576 -0.04514 C 0.23802 -0.04931 0.24236 -0.05764 0.24236 -0.05741 C 0.24514 -0.06921 0.25087 -0.07153 0.25365 -0.08148 C 0.25504 -0.0919 0.25625 -0.10139 0.26024 -0.11042 C 0.26285 -0.12546 0.2691 -0.15116 0.27726 -0.16204 C 0.27986 -0.16968 0.28299 -0.17732 0.2875 -0.18333 C 0.29045 -0.19468 0.29653 -0.20023 0.30365 -0.20741 C 0.31875 -0.22292 0.30608 -0.21574 0.31684 -0.22107 C 0.32014 -0.22778 0.32622 -0.23264 0.33195 -0.23495 C 0.34323 -0.24537 0.35608 -0.25023 0.36962 -0.25255 C 0.39809 -0.26296 0.42986 -0.25903 0.4592 -0.26019 C 0.47656 -0.26204 0.49375 -0.26528 0.51111 -0.26759 C 0.52101 -0.27431 0.53368 -0.27384 0.54323 -0.28287 C 0.54931 -0.28866 0.55556 -0.29468 0.56111 -0.30162 C 0.56597 -0.30764 0.56979 -0.31713 0.57535 -0.32176 C 0.57726 -0.32546 0.57847 -0.33125 0.5809 -0.33426 C 0.58351 -0.33773 0.58594 -0.34074 0.58854 -0.34445 C 0.59063 -0.34745 0.59514 -0.35324 0.59514 -0.35301 C 0.59688 -0.35903 0.59774 -0.36366 0.60261 -0.36574 C 0.61892 -0.3875 0.64965 -0.39769 0.6724 -0.40093 C 0.68438 -0.40046 0.69636 -0.40046 0.70833 -0.39977 C 0.72153 -0.39907 0.73247 -0.38634 0.74514 -0.38333 C 0.74844 -0.38125 0.75573 -0.37708 0.7592 -0.37708 " pathEditMode="relative" rAng="0" ptsTypes="ffffffffffffffffffffffffffffffffffA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78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4.07407E-6 C 0.00104 -0.00463 0.00225 -0.00834 0.00381 -0.01273 C 0.0052 -0.0206 0.00694 -0.02871 0.0085 -0.03658 C 0.01041 -0.0551 0.01163 -0.07477 0.00572 -0.0919 C 0.00433 -0.10023 0.00295 -0.10394 -7.5E-6 -0.11204 C -0.00383 -0.12223 -0.00521 -0.13287 -0.01042 -0.14213 C -0.01094 -0.14607 -0.01164 -0.15348 -0.0132 -0.15718 C -0.01858 -0.17037 -0.01355 -0.15162 -0.01789 -0.16598 C -0.02153 -0.17801 -0.01546 -0.1632 -0.02171 -0.17732 C -0.02292 -0.1831 -0.02483 -0.18542 -0.02744 -0.19005 C -0.02952 -0.19375 -0.029 -0.19537 -0.03108 -0.19885 C -0.03768 -0.20949 -0.04549 -0.2176 -0.05469 -0.22385 C -0.05834 -0.22639 -0.07014 -0.22639 -0.07084 -0.22639 C -0.11858 -0.22547 -0.10851 -0.23172 -0.13021 -0.22269 C -0.13716 -0.21644 -0.14237 -0.20834 -0.14914 -0.20255 C -0.1533 -0.19375 -0.15869 -0.18681 -0.1632 -0.17871 C -0.16841 -0.16945 -0.17171 -0.15764 -0.17553 -0.14723 C -0.17657 -0.14098 -0.179 -0.13681 -0.18108 -0.13079 C -0.18299 -0.12523 -0.18317 -0.11991 -0.18594 -0.11459 C -0.18698 -0.11019 -0.18855 -0.10625 -0.18959 -0.10185 C -0.18994 -0.09861 -0.19115 -0.08866 -0.19063 -0.0919 C -0.18942 -0.10093 -0.18994 -0.09676 -0.18872 -0.1044 C -0.18924 -0.10926 -0.19133 -0.11343 -0.1915 -0.11829 C -0.19323 -0.16644 -0.18768 -0.18959 -0.20087 -0.22639 C -0.20226 -0.23473 -0.20487 -0.24121 -0.20851 -0.24792 C -0.21008 -0.25718 -0.21494 -0.25926 -0.21893 -0.26667 C -0.22431 -0.27662 -0.23126 -0.28519 -0.23959 -0.29051 C -0.24376 -0.29908 -0.25938 -0.31181 -0.26702 -0.31459 C -0.27917 -0.32408 -0.26459 -0.31366 -0.27639 -0.31945 C -0.29584 -0.32894 -0.28282 -0.32593 -0.29619 -0.32824 C -0.30348 -0.3331 -0.3099 -0.33658 -0.31789 -0.33843 C -0.31945 -0.33935 -0.32101 -0.34028 -0.32258 -0.34098 C -0.32483 -0.3419 -0.32935 -0.34352 -0.32935 -0.34352 C -0.33837 -0.34306 -0.34758 -0.34283 -0.3566 -0.34213 C -0.36077 -0.34167 -0.3731 -0.33565 -0.37639 -0.33218 C -0.37848 -0.32986 -0.37987 -0.32662 -0.38212 -0.32454 C -0.3882 -0.31898 -0.39376 -0.31389 -0.3981 -0.30579 C -0.40313 -0.2963 -0.40869 -0.28473 -0.41598 -0.27801 C -0.41823 -0.27361 -0.42119 -0.27084 -0.42362 -0.26667 C -0.42969 -0.25625 -0.42674 -0.25695 -0.4349 -0.25278 C -0.43056 -0.26158 -0.4323 -0.26297 -0.42935 -0.25672 C -0.43681 -0.24977 -0.44376 -0.24815 -0.45278 -0.24653 C -0.48247 -0.24792 -0.48021 -0.24607 -0.50087 -0.25533 C -0.50903 -0.25903 -0.51285 -0.27223 -0.52084 -0.27547 C -0.53195 -0.28473 -0.54219 -0.29537 -0.55278 -0.30579 C -0.55903 -0.31181 -0.56598 -0.31621 -0.57171 -0.32338 C -0.579 -0.33264 -0.58698 -0.3426 -0.59619 -0.34838 C -0.59983 -0.35324 -0.60435 -0.35718 -0.60851 -0.36111 C -0.60886 -0.3625 -0.6099 -0.36736 -0.61042 -0.36852 C -0.61164 -0.37107 -0.61424 -0.37616 -0.61424 -0.37616 C -0.61546 -0.38148 -0.61771 -0.3831 -0.6198 -0.3875 C -0.62136 -0.39074 -0.62205 -0.39445 -0.62362 -0.39746 C -0.62483 -0.4 -0.62744 -0.4051 -0.62744 -0.4051 C -0.62778 -0.40625 -0.6283 -0.4088 -0.6283 -0.4088 " pathEditMode="relative" ptsTypes="ffffffff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83361"/>
            <a:ext cx="950912" cy="274638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Їде...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" y="-794"/>
            <a:ext cx="9144000" cy="663019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79241"/>
            <a:ext cx="2041784" cy="232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26967"/>
            <a:ext cx="704850" cy="92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90" y="3008431"/>
            <a:ext cx="40005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56356"/>
            <a:ext cx="16478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206"/>
            <a:ext cx="19018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2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-0.83663 0.025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0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254 L 0.00313 0.247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73542 0.33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7.40741E-7 C -0.00468 -0.00116 -0.00763 -0.0037 -0.01232 -0.00486 C -0.01544 -0.00648 -0.0184 -0.00856 -0.02169 -0.00995 C -0.02551 -0.01319 -0.02968 -0.0169 -0.03402 -0.01875 C -0.04131 -0.02546 -0.03784 -0.02199 -0.04444 -0.02893 C -0.04617 -0.03264 -0.0519 -0.03773 -0.0519 -0.03773 C -0.05381 -0.04444 -0.0559 -0.04653 -0.06041 -0.05023 C -0.06232 -0.05509 -0.06475 -0.05833 -0.06701 -0.06273 C -0.06926 -0.07268 -0.06579 -0.06088 -0.07083 -0.06898 C -0.07291 -0.07245 -0.07395 -0.08241 -0.07465 -0.08657 C -0.0743 -0.09213 -0.07465 -0.09768 -0.0736 -0.10301 C -0.07326 -0.10463 -0.07169 -0.10532 -0.07083 -0.10671 C -0.06527 -0.11643 -0.06683 -0.11667 -0.05763 -0.1206 C -0.05103 -0.12639 -0.05416 -0.12477 -0.04913 -0.12685 C -0.04409 -0.13125 -0.0401 -0.13333 -0.03402 -0.13449 C -0.03003 -0.13611 -0.02586 -0.13819 -0.02169 -0.13958 C -0.01892 -0.14051 -0.01597 -0.1412 -0.01319 -0.14213 C -0.01197 -0.14259 -0.00954 -0.14329 -0.00954 -0.14329 C -0.00329 -0.15116 0.01285 -0.15417 0.02171 -0.15579 C 0.02587 -0.15787 0.03785 -0.16227 0.04237 -0.16227 " pathEditMode="relative" ptsTypes="fffffffffffffffffffA">
                                      <p:cBhvr>
                                        <p:cTn id="6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1.11111E-6 C 0.00921 -0.00717 0.01858 -0.00972 0.02917 -0.01134 C 0.07761 -0.01065 0.09983 -0.01273 0.13768 -0.00764 C 0.14028 -0.00671 0.14254 -0.00463 0.14514 -0.0037 C 0.14653 -0.00324 0.15955 -0.00139 0.16025 -0.00139 C 0.17448 0.00255 0.15053 -0.0037 0.18195 0.00116 C 0.18785 0.00208 0.1941 0.00486 0.20001 0.00625 C 0.20157 0.00718 0.20313 0.00833 0.20469 0.0088 C 0.20678 0.00949 0.20921 0.00903 0.21129 0.00996 C 0.21303 0.01065 0.21424 0.01296 0.21598 0.01389 C 0.21962 0.01574 0.22379 0.01482 0.22726 0.01759 C 0.23369 0.02269 0.2408 0.02732 0.2481 0.03009 C 0.25504 0.03727 0.26511 0.04398 0.27362 0.04653 C 0.2823 0.0544 0.26893 0.04283 0.28108 0.05023 C 0.28247 0.05116 0.28351 0.05301 0.2849 0.05417 C 0.29028 0.05833 0.29705 0.05972 0.30278 0.06296 C 0.30851 0.06621 0.31407 0.07176 0.3198 0.07408 C 0.32535 0.07963 0.33178 0.08472 0.33855 0.08681 C 0.34896 0.09491 0.35851 0.09908 0.3698 0.10556 C 0.379 0.11088 0.38716 0.11621 0.39705 0.11829 C 0.40573 0.125 0.41615 0.12685 0.42448 0.13449 C 0.42744 0.14051 0.43039 0.13982 0.4349 0.14329 C 0.44237 0.14908 0.4507 0.15764 0.45938 0.15972 C 0.47639 0.16921 0.4948 0.18102 0.5132 0.18496 C 0.5224 0.19005 0.53091 0.19537 0.54046 0.19861 C 0.55591 0.21158 0.53507 0.19514 0.55001 0.20371 C 0.55139 0.2044 0.55226 0.20648 0.55365 0.20741 C 0.55643 0.20949 0.56025 0.20996 0.5632 0.21134 C 0.57466 0.22292 0.59723 0.22847 0.61129 0.23264 C 0.61962 0.23519 0.62744 0.24028 0.63577 0.24283 C 0.64237 0.24815 0.65087 0.25023 0.65851 0.25278 C 0.66719 0.25556 0.67501 0.26111 0.68386 0.26296 C 0.68959 0.26644 0.69566 0.26736 0.70191 0.26921 C 0.71476 0.27824 0.70417 0.27176 0.73681 0.27176 " pathEditMode="relative" ptsTypes="fffffffffffffffffffffffffffffffffA">
                                      <p:cBhvr>
                                        <p:cTn id="7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7000"/>
            <a:ext cx="1143000" cy="381000"/>
          </a:xfrm>
        </p:spPr>
        <p:txBody>
          <a:bodyPr>
            <a:normAutofit/>
          </a:bodyPr>
          <a:lstStyle/>
          <a:p>
            <a:r>
              <a:rPr lang="uk-UA" sz="1400" dirty="0" smtClean="0"/>
              <a:t>Не хоче...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467600" cy="52117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25667"/>
            <a:ext cx="1828800" cy="176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1210"/>
            <a:ext cx="2615349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49" y="4649592"/>
            <a:ext cx="22386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7905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51" y="4571210"/>
            <a:ext cx="1934648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6" y="6396779"/>
            <a:ext cx="1134454" cy="427038"/>
          </a:xfrm>
        </p:spPr>
        <p:txBody>
          <a:bodyPr>
            <a:normAutofit/>
          </a:bodyPr>
          <a:lstStyle/>
          <a:p>
            <a:r>
              <a:rPr lang="uk-UA" sz="1400" dirty="0" smtClean="0"/>
              <a:t>Хоче...</a:t>
            </a:r>
            <a:endParaRPr lang="en-US" sz="1400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638800" cy="375552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9" y="3763846"/>
            <a:ext cx="2362200" cy="11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89" y="3696919"/>
            <a:ext cx="2057400" cy="12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33" y="3518160"/>
            <a:ext cx="2195512" cy="13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1" y="3748369"/>
            <a:ext cx="1514475" cy="117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1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00800"/>
            <a:ext cx="838200" cy="274638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Купує...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696200" cy="57912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99936"/>
            <a:ext cx="914400" cy="199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84" y="4779708"/>
            <a:ext cx="662618" cy="101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63" y="3472739"/>
            <a:ext cx="621259" cy="129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9" y="3657600"/>
            <a:ext cx="1126805" cy="73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15" y="3684917"/>
            <a:ext cx="867779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92" y="4364537"/>
            <a:ext cx="645194" cy="6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58528"/>
            <a:ext cx="726085" cy="63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3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-3.33333E-6 0.2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075 0.22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03333 0.227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10521 0.11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3125 0.1469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4" y="6547042"/>
            <a:ext cx="457200" cy="274638"/>
          </a:xfrm>
        </p:spPr>
        <p:txBody>
          <a:bodyPr>
            <a:normAutofit fontScale="90000"/>
          </a:bodyPr>
          <a:lstStyle/>
          <a:p>
            <a:r>
              <a:rPr lang="uk-UA" sz="1400" dirty="0" smtClean="0"/>
              <a:t>П</a:t>
            </a:r>
            <a:r>
              <a:rPr lang="en-US" sz="1400" dirty="0" smtClean="0">
                <a:latin typeface="Algerian" pitchFamily="82" charset="0"/>
              </a:rPr>
              <a:t>’</a:t>
            </a:r>
            <a:r>
              <a:rPr lang="uk-UA" sz="1400" dirty="0" smtClean="0"/>
              <a:t>є</a:t>
            </a:r>
            <a:endParaRPr lang="en-US" sz="1400" dirty="0">
              <a:latin typeface="Algerian" pitchFamily="82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477000"/>
          </a:xfr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1905000" cy="109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590800"/>
            <a:ext cx="1676400" cy="12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81" y="2242412"/>
            <a:ext cx="1090037" cy="149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74" y="2448065"/>
            <a:ext cx="685800" cy="130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74" y="2456330"/>
            <a:ext cx="729713" cy="138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0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1925E-8 L -0.1125 -0.046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1925E-8 L 0.1375 -0.057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28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2815E-7 L 0.12917 -0.0474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4083E-6 L -0.1375 -0.055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27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53366E-6 L -0.13021 -0.0249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4" y="6476999"/>
            <a:ext cx="826806" cy="364621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Agency FB" pitchFamily="34" charset="0"/>
              </a:rPr>
              <a:t>Їсть...</a:t>
            </a:r>
            <a:endParaRPr lang="en-US" sz="1400" dirty="0">
              <a:latin typeface="Agency FB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47" y="5181600"/>
            <a:ext cx="2773362" cy="79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2054306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0" y="533400"/>
            <a:ext cx="1845348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3546505"/>
            <a:ext cx="22987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231076" cy="128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8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5966E-6 L 0.00069 -0.324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93708E-6 L -0.31232 -0.067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3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2743E-6 L 0.30659 0.375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87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36942E-6 L 0.29097 -0.1293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6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3065E-6 L -0.38021 0.2058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1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" cy="319043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Стрибає...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" y="-76200"/>
            <a:ext cx="9144000" cy="66294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71" y="3657600"/>
            <a:ext cx="1295400" cy="267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21231"/>
            <a:ext cx="1524000" cy="153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5962"/>
            <a:ext cx="22860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87886"/>
            <a:ext cx="33051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6788"/>
            <a:ext cx="16462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1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8846E-6 C 0.00399 -0.01411 0.00121 -0.00324 0.00278 -0.03724 C 0.00399 -0.06361 0.00416 -0.09345 0.01215 -0.1182 C 0.01302 -0.12584 0.01371 -0.13231 0.01597 -0.13948 C 0.01753 -0.16331 0.01875 -0.1869 0.02153 -0.2105 C 0.02118 -0.22461 0.02205 -0.23872 0.02066 -0.25283 C 0.02014 -0.25746 0.01909 -0.24358 0.01875 -0.23895 C 0.01823 -0.23224 0.0184 -0.22577 0.01788 -0.21906 C 0.0158 -0.19176 0.01041 -0.16308 0.00469 -0.13694 C 0.00278 -0.11797 -0.00087 -0.09923 -0.00469 -0.08096 C -0.00625 -0.07286 -0.00695 -0.065 -0.00938 -0.05713 C -0.01111 -0.0451 -0.01372 -0.03007 -0.01684 -0.01873 C -0.01893 -0.00439 -0.0217 0.00879 -0.02327 0.0236 C -0.02344 0.02614 -0.02275 0.01874 -0.0224 0.0162 C -0.02153 0.00972 -0.01997 0.00394 -0.01858 -0.00254 C -0.01684 -0.01966 -0.01389 -0.03678 -0.01025 -0.05343 C -0.00764 -0.0805 -0.00538 -0.10664 -0.00087 -0.13324 C 0.00017 -0.14712 0.00278 -0.16053 0.00469 -0.17418 C 0.00555 -0.18876 0.00746 -0.2024 0.01024 -0.21651 C 0.01094 -0.2297 0.01163 -0.24057 0.01493 -0.25283 C 0.0158 -0.2637 0.01666 -0.27458 0.01788 -0.28522 C 0.0184 -0.28984 0.01996 -0.29424 0.01962 -0.29886 C 0.01944 -0.30025 0.01771 -0.29724 0.01684 -0.29632 C 0.01493 -0.27781 0.01337 -0.25815 0.00937 -0.24034 C 0.00798 -0.22183 0.00503 -0.20379 0.00278 -0.18552 C 0.00191 -0.16146 -0.00087 -0.14018 -0.00469 -0.11705 C -0.0066 -0.10525 -0.00677 -0.09345 -0.01025 -0.08212 C -0.01163 -0.07171 -0.01406 -0.0613 -0.0158 -0.05089 C -0.01823 -0.03585 -0.01893 -0.02105 -0.0224 -0.00624 C -0.01945 -0.0421 -0.02101 -0.08027 -0.01493 -0.11566 C -0.01528 -0.14434 -0.01511 -0.17303 -0.0158 -0.20171 C -0.0165 -0.23456 -0.01841 -0.26694 -0.03733 -0.29123 C -0.0415 -0.30256 -0.0441 -0.30789 -0.05035 -0.31621 C -0.05625 -0.32408 -0.05156 -0.3213 -0.05695 -0.32362 C -0.06632 -0.33217 -0.07743 -0.33657 -0.08785 -0.34235 C -0.1007 -0.34027 -0.10243 -0.33217 -0.10938 -0.31876 C -0.12292 -0.29239 -0.13247 -0.26232 -0.14115 -0.23271 C -0.14254 -0.22114 -0.14514 -0.20865 -0.14861 -0.19801 C -0.15 -0.1839 -0.15174 -0.16956 -0.15417 -0.15568 C -0.15591 -0.13324 -0.15903 -0.11034 -0.1625 -0.08836 C -0.16372 -0.06986 -0.16545 -0.0495 -0.17101 -0.03238 C -0.17275 -0.01573 -0.175 0.00139 -0.17847 0.01758 C -0.17969 0.02984 -0.18247 0.05066 -0.18802 0.06107 C -0.18872 -0.01087 -0.18438 -0.09993 -0.19722 -0.17418 C -0.19879 -0.19454 -0.20052 -0.2179 -0.20643 -0.23664 C -0.20868 -0.25538 -0.2132 -0.27249 -0.21858 -0.29007 C -0.22118 -0.29886 -0.22466 -0.3095 -0.23073 -0.31506 C -0.23507 -0.31436 -0.24011 -0.31529 -0.24393 -0.31251 C -0.24514 -0.31159 -0.24566 -0.30974 -0.2467 -0.30881 C -0.25 -0.30627 -0.25521 -0.30511 -0.25886 -0.30372 C -0.26459 -0.29609 -0.27396 -0.29239 -0.28125 -0.28753 C -0.29254 -0.28013 -0.3033 -0.27064 -0.31389 -0.26139 C -0.31528 -0.26023 -0.31597 -0.25792 -0.31684 -0.25653 C -0.32153 -0.25052 -0.31979 -0.25538 -0.32448 -0.24774 C -0.32882 -0.23988 -0.33229 -0.22993 -0.33733 -0.22276 C -0.33941 -0.21119 -0.34462 -0.20009 -0.34861 -0.18922 C -0.35191 -0.17996 -0.35417 -0.17002 -0.35695 -0.16053 C -0.36389 -0.1374 -0.36771 -0.11219 -0.3757 -0.08952 C -0.3842 -0.06546 -0.37726 -0.09229 -0.38316 -0.07101 C -0.38837 -0.05251 -0.39236 -0.03308 -0.39809 -0.0148 C -0.4 -0.00092 -0.4066 0.01411 -0.41216 0.02614 C -0.4165 0.03563 -0.41667 0.04904 -0.42153 0.05853 C -0.42309 0.06732 -0.42604 0.07495 -0.42795 0.08351 C -0.43056 0.07079 -0.42882 0.05691 -0.42518 0.04488 C -0.42413 0.03771 -0.42292 0.03077 -0.42153 0.0236 C -0.42014 0.00486 -0.41875 -0.01341 -0.41771 -0.03238 C -0.41719 -0.07656 -0.41146 -0.13555 -0.42153 -0.18043 C -0.42257 -0.19037 -0.425 -0.1994 -0.42709 -0.20911 C -0.42813 -0.21906 -0.43056 -0.2253 -0.43368 -0.23409 C -0.43542 -0.23895 -0.43733 -0.24381 -0.4382 -0.2489 C -0.43854 -0.25098 -0.43854 -0.25329 -0.43924 -0.25514 C -0.44097 -0.26023 -0.44427 -0.26463 -0.4467 -0.26902 C -0.45209 -0.2792 -0.4566 -0.29054 -0.46354 -0.29886 C -0.47466 -0.31205 -0.49063 -0.31714 -0.50469 -0.3213 C -0.51146 -0.32084 -0.5191 -0.32269 -0.52518 -0.31876 C -0.53802 -0.31043 -0.54549 -0.29308 -0.55417 -0.27897 C -0.55955 -0.27041 -0.56615 -0.26162 -0.56997 -0.25144 C -0.57691 -0.23317 -0.58195 -0.21235 -0.58681 -0.19292 C -0.58785 -0.18135 -0.59063 -0.17071 -0.59254 -0.15938 C -0.59393 -0.14064 -0.59653 -0.12213 -0.59809 -0.1034 C -0.59913 -0.07703 -0.60122 -0.04811 -0.60643 -0.02244 C -0.60729 -0.00856 -0.60834 0.00394 -0.61042 0.01758 C -0.61094 0.03378 -0.61042 0.05089 -0.61493 0.06616 C -0.61702 0.08027 -0.6191 0.09438 -0.62153 0.10849 C -0.62205 0.11127 -0.62205 0.11428 -0.6224 0.11705 C -0.62257 0.11867 -0.62327 0.12399 -0.62327 0.12214 C -0.62327 0.11358 -0.62084 0.10433 -0.61962 0.096 C -0.61823 0.08698 -0.61771 0.07865 -0.6158 0.06986 C -0.61476 0.05575 -0.61268 0.04141 -0.61042 0.02753 C -0.60747 -0.00809 -0.60521 -0.04372 -0.60365 -0.07957 C -0.60417 -0.13902 -0.59931 -0.18737 -0.6132 -0.24034 C -0.61511 -0.24844 -0.61511 -0.25769 -0.61858 -0.26509 C -0.62066 -0.27481 -0.62257 -0.28475 -0.62604 -0.29377 C -0.62934 -0.30233 -0.63768 -0.31367 -0.64011 -0.32246 C -0.64184 -0.32847 -0.64306 -0.33148 -0.6467 -0.33611 C -0.64931 -0.34721 -0.66511 -0.35369 -0.67292 -0.35484 C -0.69827 -0.35207 -0.69167 -0.3523 -0.70834 -0.34605 C -0.71788 -0.33657 -0.72622 -0.32547 -0.73542 -0.31621 C -0.74028 -0.31136 -0.74236 -0.30603 -0.74757 -0.30141 C -0.75365 -0.28753 -0.76198 -0.27689 -0.7691 -0.26393 C -0.77361 -0.25584 -0.77656 -0.24635 -0.78038 -0.2378 C -0.78507 -0.22715 -0.79011 -0.21651 -0.79427 -0.20541 C -0.79861 -0.19361 -0.80313 -0.18205 -0.80747 -0.17048 C -0.8125 -0.15706 -0.80538 -0.1721 -0.81302 -0.15683 C -0.81372 -0.15568 -0.81493 -0.15313 -0.81493 -0.15313 C -0.81597 -0.14758 -0.81788 -0.1448 -0.81962 -0.13948 C -0.82309 -0.12907 -0.82396 -0.11728 -0.82795 -0.1071 C -0.83021 -0.08859 -0.8316 -0.06962 -0.83264 -0.05089 C -0.83281 -0.03562 -0.82952 0.0118 -0.83646 0.03609 C -0.83733 0.0458 -0.83924 0.0539 -0.83924 0.06362 " pathEditMode="relative" ptsTypes="fffffffffffffffffffffffffffffffffffffffffffffffffffffffffffffffffffffffffffffffffffffffffffffffffffffffffffff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3347E-6 C -0.00087 -0.04418 -0.00174 -0.0886 0.00573 -0.13185 C 0.00746 -0.15938 0.00746 -0.18691 0.01128 -0.21397 C 0.01441 -0.26718 0.0118 -0.24659 0.01597 -0.27643 C 0.01736 -0.30257 0.0184 -0.32894 0.02152 -0.35485 C 0.02309 -0.39117 0.02343 -0.42748 0.02899 -0.46311 C 0.02986 -0.47907 0.03177 -0.4911 0.0309 -0.50683 C 0.02864 -0.49017 0.02812 -0.47352 0.02534 -0.45686 C 0.02448 -0.43835 0.02274 -0.42147 0.01961 -0.40343 C 0.01875 -0.38168 0.0177 -0.35855 0.01406 -0.33727 C 0.0125 -0.29609 0.01059 -0.25607 0.00659 -0.21536 C 0.00625 -0.20287 0.00573 -0.14712 3.88889E-6 -0.13185 C -0.00122 -0.11127 -0.00296 -0.0923 -0.00643 -0.07217 C -0.00712 -0.05829 -0.00851 -0.04603 -0.01025 -0.03239 C -0.01077 -0.01874 -0.01268 -0.01111 -0.01389 0.00139 C -0.01441 0.00601 -0.01493 0.01966 -0.01493 0.01503 C -0.01493 -0.00879 -0.01233 -0.03146 -0.00834 -0.05459 C -0.00677 -0.09507 -0.00261 -0.13671 0.00295 -0.17673 C 0.00329 -0.1846 0.00312 -0.19246 0.00382 -0.20033 C 0.00468 -0.2112 0.00746 -0.23271 0.00746 -0.23271 C 0.00885 -0.27342 0.00954 -0.31737 0.0151 -0.35739 C 0.01579 -0.40296 0.01632 -0.45038 0.02257 -0.49549 C 0.02395 -0.52163 0.02395 -0.55309 0.02812 -0.57761 C 0.03229 -0.64284 0.03107 -0.60676 0.03003 -0.6861 C 0.02743 -0.67777 0.02795 -0.66944 0.02534 -0.66112 C 0.02291 -0.63544 0.02118 -0.60907 0.01684 -0.58386 C 0.01597 -0.55725 0.01336 -0.53088 0.01128 -0.50428 C 0.01041 -0.47282 0.00729 -0.44206 0.00468 -0.41083 C 0.00312 -0.39209 0.00312 -0.37312 3.88889E-6 -0.35485 C -0.00087 -0.33357 -0.00209 -0.31205 -0.00556 -0.29123 C -0.00591 -0.28661 -0.00591 -0.28221 -0.00643 -0.27759 C -0.00677 -0.27389 -0.00799 -0.27018 -0.00834 -0.26648 C -0.00973 -0.2496 -0.00903 -0.23919 -0.01389 -0.22415 C -0.01546 -0.21166 -0.01667 -0.20079 -0.02049 -0.18922 C -0.02223 -0.1721 -0.01997 -0.18876 -0.02431 -0.17164 C -0.02709 -0.16077 -0.02709 -0.15105 -0.03073 -0.13926 C -0.02969 -0.12399 -0.02587 -0.1115 -0.0224 -0.09693 C -0.02535 -0.0037 -0.02552 -0.00717 -0.0224 -0.27759 C -0.02171 -0.3412 -0.0191 -0.40458 -0.01667 -0.4682 C -0.01823 -0.72126 -0.004 -0.6942 -0.0224 -0.62873 C -0.02327 -0.61624 -0.02466 -0.60398 -0.02605 -0.59149 C -0.02986 -0.517 -0.03473 -0.44344 -0.03646 -0.3685 C -0.03785 -0.31275 -0.03282 -0.25469 -0.04202 -0.20033 C -0.04358 -0.18043 -0.04393 -0.16031 -0.04671 -0.14064 C -0.0474 -0.11173 -0.0474 -0.07934 -0.05226 -0.05089 C -0.05296 -0.03516 -0.05608 -0.01943 -0.05608 -0.0037 C -0.05608 -0.00231 -0.05539 -0.00625 -0.05504 -0.0074 C -0.05434 -0.01041 -0.05382 -0.01319 -0.05313 -0.01619 C -0.05191 -0.02753 -0.04914 -0.0384 -0.04757 -0.04974 C -0.04601 -0.07402 -0.04341 -0.09901 -0.04011 -0.12306 C -0.03733 -0.16794 -0.0415 -0.10618 -0.03733 -0.15059 C -0.03611 -0.16262 -0.03455 -0.18668 -0.03455 -0.18668 C -0.03368 -0.23456 -0.03195 -0.28221 -0.02796 -0.32987 C -0.02726 -0.34745 -0.02535 -0.36364 -0.02327 -0.38099 C -0.02257 -0.40828 -0.02171 -0.43512 -0.01858 -0.46195 C -0.01736 -0.51145 -0.01459 -0.56072 -0.01111 -0.60999 C -0.0125 -0.65256 -0.01164 -0.65186 -0.01493 -0.63243 C -0.0158 -0.61902 -0.01719 -0.60583 -0.01858 -0.59265 C -0.01997 -0.56604 -0.02223 -0.53944 -0.02431 -0.51284 C -0.02518 -0.47259 -0.02587 -0.43095 -0.02986 -0.39093 C -0.0316 -0.35092 -0.03716 -0.30928 -0.04393 -0.27018 C -0.0448 -0.25839 -0.04757 -0.24798 -0.04948 -0.23641 C -0.05105 -0.21675 -0.05313 -0.19686 -0.05782 -0.17789 C -0.05903 -0.16771 -0.06025 -0.15892 -0.06355 -0.14944 C -0.06511 -0.13324 -0.06702 -0.11682 -0.06997 -0.10086 C -0.07101 -0.09484 -0.07118 -0.08975 -0.07379 -0.08467 C -0.07448 -0.07241 -0.07396 -0.07241 -0.0757 -0.06338 C -0.07691 -0.05691 -0.07934 -0.04904 -0.07934 -0.04233 " pathEditMode="relative" ptsTypes="fffffffffffffffffffffffffffffffffffffffffffffffffffffffffffffffffffA">
                                      <p:cBhvr>
                                        <p:cTn id="4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86607E-6 C -0.0085 -0.03654 0.00851 -0.09414 -0.00833 -0.13185 C -0.00885 -0.13486 -0.01059 -0.14688 -0.01215 -0.15059 C -0.01701 -0.16169 -0.02517 -0.16909 -0.03177 -0.17788 C -0.03541 -0.18274 -0.03697 -0.18713 -0.04201 -0.19037 C -0.05781 -0.21142 -0.07621 -0.22276 -0.09722 -0.23155 C -0.10468 -0.23062 -0.11215 -0.23016 -0.11961 -0.229 C -0.13159 -0.22738 -0.15069 -0.20772 -0.15694 -0.19546 C -0.1592 -0.19107 -0.16059 -0.1869 -0.16354 -0.18297 C -0.16666 -0.17117 -0.17413 -0.16308 -0.17864 -0.15174 C -0.1835 -0.13925 -0.18802 -0.11797 -0.19548 -0.10825 C -0.19756 -0.0997 -0.20069 -0.08859 -0.20572 -0.08212 C -0.20677 -0.07494 -0.20833 -0.07101 -0.21128 -0.06477 C -0.21163 -0.06338 -0.21163 -0.06199 -0.21232 -0.06083 C -0.21284 -0.05898 -0.21423 -0.05783 -0.21493 -0.05598 C -0.21753 -0.04834 -0.21736 -0.03886 -0.21961 -0.03099 C -0.22135 -0.01804 -0.22274 -0.00532 -0.22795 0.00625 C -0.22829 0.00787 -0.22916 0.01319 -0.22916 0.01134 C -0.22916 0.00625 -0.2276 0.00139 -0.22708 -0.0037 C -0.22604 -0.02012 -0.22413 -0.03585 -0.22256 -0.05227 C -0.2217 -0.07772 -0.2217 -0.10201 -0.22916 -0.1256 C -0.23211 -0.14874 -0.23697 -0.16863 -0.25052 -0.18413 C -0.25434 -0.18852 -0.25572 -0.1913 -0.26076 -0.19292 C -0.26441 -0.20009 -0.27361 -0.20101 -0.27951 -0.20286 C -0.29392 -0.21744 -0.31145 -0.19523 -0.31979 -0.18043 C -0.32239 -0.17534 -0.32413 -0.16979 -0.32638 -0.16423 C -0.3276 -0.16053 -0.32916 -0.1566 -0.3309 -0.15313 C -0.3335 -0.14804 -0.33923 -0.13809 -0.33923 -0.13809 C -0.3401 -0.13555 -0.34027 -0.13301 -0.34114 -0.13069 C -0.3427 -0.1263 -0.34687 -0.1182 -0.34687 -0.1182 C -0.34791 -0.11103 -0.34861 -0.10594 -0.35138 -0.09946 C -0.35243 -0.09206 -0.35312 -0.08535 -0.35538 -0.07841 C -0.35625 -0.0687 -0.35694 -0.05921 -0.35885 -0.04973 C -0.36041 -0.03516 -0.36128 -0.02082 -0.36267 -0.00624 C -0.36302 0.00741 -0.36232 0.02129 -0.36371 0.03493 C -0.36423 0.04234 -0.36406 0.0199 -0.36441 0.0125 C -0.36545 -0.00208 -0.36597 -0.01665 -0.36736 -0.03099 C -0.36927 -0.0495 -0.37326 -0.08767 -0.38038 -0.10317 C -0.38454 -0.13277 -0.39635 -0.14527 -0.41579 -0.15683 C -0.42256 -0.161 -0.42951 -0.16747 -0.43645 -0.17048 C -0.44079 -0.17002 -0.44513 -0.17002 -0.44947 -0.16932 C -0.45434 -0.16863 -0.4585 -0.16146 -0.46354 -0.15938 C -0.46927 -0.15406 -0.47256 -0.14781 -0.4776 -0.1418 C -0.48958 -0.12745 -0.47673 -0.15221 -0.49444 -0.1219 C -0.50885 -0.09715 -0.51961 -0.07124 -0.52899 -0.04233 C -0.53055 -0.02637 -0.53194 -0.0074 -0.53645 0.00764 C -0.5375 0.01458 -0.53802 0.02105 -0.5401 0.02753 C -0.54236 0.04118 -0.54496 0.0546 -0.5467 0.06847 C -0.54739 0.07356 -0.54947 0.08351 -0.54947 0.08351 C -0.54843 0.03308 -0.5467 -0.01503 -0.54861 -0.06592 C -0.54895 -0.07263 -0.55191 -0.07865 -0.55416 -0.08466 C -0.55572 -0.08905 -0.55972 -0.09715 -0.55972 -0.09715 C -0.56232 -0.11242 -0.56979 -0.12445 -0.57847 -0.13439 C -0.57986 -0.13601 -0.58194 -0.13971 -0.58402 -0.14064 C -0.59513 -0.1455 -0.60816 -0.14596 -0.61961 -0.14688 C -0.63316 -0.14503 -0.63229 -0.14041 -0.64305 -0.13185 C -0.6467 -0.12398 -0.65225 -0.11936 -0.65798 -0.1145 C -0.66371 -0.10224 -0.67343 -0.09206 -0.68038 -0.08096 C -0.68576 -0.07217 -0.69079 -0.06176 -0.69531 -0.05227 C -0.69826 -0.04626 -0.69913 -0.04001 -0.70277 -0.03469 C -0.70312 -0.03308 -0.70312 -0.03122 -0.70364 -0.02984 C -0.70486 -0.0266 -0.70729 -0.02428 -0.70833 -0.02105 C -0.70937 -0.01735 -0.70989 -0.01341 -0.71128 -0.00994 C -0.7125 -0.00647 -0.71475 -0.0037 -0.71579 -2.86607E-6 C -0.7184 0.00856 -0.71979 0.01596 -0.72343 0.02383 C -0.7243 0.03054 -0.72517 0.03655 -0.72795 0.04234 C -0.72829 0.04395 -0.72847 0.04581 -0.72899 0.04742 C -0.72951 0.04881 -0.73055 0.04974 -0.7309 0.05113 C -0.73298 0.05853 -0.73385 0.06732 -0.73645 0.07472 C -0.73767 0.07796 -0.73923 0.0812 -0.7401 0.08467 C -0.74184 0.09091 -0.74322 0.10109 -0.74583 0.10711 " pathEditMode="relative" ptsTypes="ffffffffffffffffffffffffffffffffffffffffffffffffffffffffffffffffffffffA">
                                      <p:cBhvr>
                                        <p:cTn id="7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3.83993E-7 C 0.00225 -0.05042 -0.00053 0.01666 0.00173 -0.0909 C 0.00242 -0.12375 0.00711 -0.15637 0.00833 -0.18922 C 0.00798 -0.2253 0.00937 -0.26162 0.00746 -0.29771 C 0.00711 -0.30372 0.00364 -0.28012 0.00364 -0.28012 C 0.00208 -0.26023 0.00086 -0.24011 -0.00192 -0.22044 C -0.00313 -0.18713 -0.00174 -0.15405 -7.77778E-6 -0.12074 C -0.0007 -0.05343 0.00017 -0.04001 -0.0066 0.00879 C -0.00608 -0.0303 -0.0073 -0.07078 -0.00278 -0.10964 C 0.00086 -0.17719 0.00086 -0.2452 -0.00383 -0.31251 C -0.00521 -0.35924 -0.00417 -0.34328 -0.00851 -0.32384 C -0.01042 -0.29932 -0.01355 -0.2748 -0.01598 -0.25028 C -0.01876 -0.18875 -0.01685 -0.12699 -0.02431 -0.06592 C -0.02605 -0.05227 -0.02692 -0.0377 -0.03091 -0.02498 C -0.0316 -0.01711 -0.03247 -0.01087 -0.03473 -0.0037 C -0.03681 0.01088 -0.03577 0.00463 -0.03751 0.01504 C -0.03785 0.02244 -0.03768 0.02985 -0.03837 0.03725 C -0.03872 0.04118 -0.04011 0.05251 -0.04027 0.04858 C -0.04289 -0.02428 -0.04046 -0.10062 -0.05053 -0.17302 C -0.05157 -0.19685 -0.05192 -0.21952 -0.05521 -0.24288 C -0.05712 -0.29956 -0.05452 -0.23872 -0.05799 -0.28776 C -0.05903 -0.30349 -0.05851 -0.31968 -0.06181 -0.33495 C -0.06667 -0.31459 -0.07188 -0.294 -0.07396 -0.27272 C -0.07431 -0.26948 -0.07449 -0.26601 -0.07483 -0.26278 C -0.07605 -0.25329 -0.07865 -0.23409 -0.07865 -0.23409 C -0.08074 -0.20148 -0.08438 -0.16793 -0.0889 -0.13578 C -0.09046 -0.11126 -0.08924 -0.12653 -0.09358 -0.08975 C -0.09601 -0.0687 -0.09567 -0.04695 -0.09914 -0.02613 C -0.10053 -0.00855 -0.10365 0.00856 -0.10574 0.02614 C -0.10643 0.03864 -0.10712 0.05043 -0.11042 0.06223 C -0.11094 0.06616 -0.11077 0.07842 -0.1132 0.06732 C -0.11858 0.00926 -0.11285 0.07727 -0.11598 -0.05852 C -0.11719 -0.10895 -0.12553 -0.15961 -0.13178 -0.20911 C -0.13455 -0.23178 -0.13542 -0.25491 -0.13837 -0.27758 C -0.13959 -0.29678 -0.14219 -0.33495 -0.14219 -0.33495 C -0.14758 -0.23432 -0.14549 -0.13277 -0.15244 -0.03238 C -0.15296 -0.01457 -0.1566 0.00347 -0.15435 0.02105 C -0.15383 0.02499 -0.15244 0.01365 -0.1514 0.00995 C -0.14758 -0.03793 -0.13594 -0.08073 -0.12622 -0.12699 C -0.1165 -0.17302 -0.10921 -0.22137 -0.09723 -0.26648 C -0.08924 -0.29678 -0.07917 -0.32685 -0.07205 -0.35739 C -0.05834 -0.30858 -0.06268 -0.16354 -0.0757 -0.0798 C -0.0764 -0.0606 -0.07744 -0.04117 -0.08143 -0.02243 C -0.08178 -0.01665 -0.08421 -0.00485 -0.08421 0.00116 " pathEditMode="relative" ptsTypes="fffffffffffffffffffffffffffffffffffffffffffA">
                                      <p:cBhvr>
                                        <p:cTn id="10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1767E-6 C 0.00279 -0.00902 0.00383 -0.01897 0.00747 -0.0273 C 0.00921 -0.03146 0.01303 -0.03979 0.01303 -0.03979 C 0.01563 -0.05575 0.02275 -0.06917 0.02622 -0.08466 C 0.02987 -0.10132 0.02744 -0.09345 0.03369 -0.10826 C 0.03959 -0.13717 0.04897 -0.16308 0.058 -0.19038 C 0.06338 -0.20657 0.06442 -0.22323 0.07102 -0.23896 C 0.07449 -0.25746 0.07935 -0.27389 0.08508 -0.29147 C 0.08595 -0.29424 0.08768 -0.29609 0.08872 -0.29887 C 0.09081 -0.30419 0.09445 -0.31506 0.09445 -0.31506 C 0.09532 -0.32038 0.09636 -0.32501 0.0981 -0.32986 C 0.09602 -0.29632 0.09497 -0.26255 0.09341 -0.22901 C 0.09376 -0.12653 0.09376 -0.02406 0.09445 0.07842 C 0.09445 0.0798 0.09497 0.07587 0.09532 0.07472 C 0.09619 0.07263 0.09723 0.07055 0.0981 0.06824 C 0.09949 0.065 0.1007 0.06153 0.10192 0.05852 C 0.10574 0.04811 0.10817 0.03701 0.11303 0.02753 C 0.12414 0.00578 0.13768 -0.01712 0.1514 -0.03609 C 0.16997 -0.062 0.16251 -0.04812 0.1823 -0.07217 C 0.2165 -0.11335 0.25001 -0.15661 0.28317 -0.19917 C 0.29567 -0.21536 0.3106 -0.22947 0.32067 -0.2489 C 0.31963 -0.23826 0.31806 -0.23017 0.31494 -0.22045 C 0.31268 -0.1913 0.31633 -0.23202 0.30747 -0.17581 C 0.30522 -0.16146 0.30088 -0.13324 0.30088 -0.13324 C 0.29879 -0.10201 0.29723 -0.07102 0.29445 -0.03979 C 0.29411 -0.00116 0.29428 0.03747 0.29341 0.0761 C 0.29272 0.10641 0.29046 0.08166 0.29254 0.0997 C 0.30122 0.08397 0.30678 0.06593 0.31494 0.04996 C 0.35279 -0.02475 0.39931 -0.09184 0.42813 -0.17442 C 0.44636 -0.226 0.45643 -0.28082 0.46911 -0.33495 C 0.47102 -0.23479 0.47692 -0.13532 0.48595 -0.03609 C 0.48907 -0.00278 0.4955 0.02938 0.50001 0.06199 C 0.50383 0.08998 0.49949 0.06754 0.5047 0.08975 C 0.50574 0.09392 0.50747 0.10224 0.50747 0.10224 C 0.51008 0.08975 0.50348 0.0687 0.49914 0.05737 C 0.48456 0.01758 0.46546 -0.01989 0.44775 -0.05737 C 0.43959 -0.07449 0.42831 -0.08883 0.41963 -0.10571 C 0.4106 -0.1233 0.40348 -0.14273 0.39445 -0.16054 C 0.3356 -0.27643 0.27067 -0.38769 0.20747 -0.49919 C 0.16824 -0.56859 0.13838 -0.62457 0.10556 -0.69975 C 0.09306 -0.72843 0.083 -0.75711 0.07206 -0.78695 C 0.06859 -0.79667 0.06077 -0.81564 0.06077 -0.81564 C 0.06008 -0.81934 0.05886 -0.82906 0.05886 -0.81194 C 0.05886 -0.80037 0.05921 -0.78857 0.0599 -0.77701 C 0.06129 -0.75017 0.0632 -0.72311 0.06459 -0.69605 C 0.06789 -0.63197 0.07275 -0.56813 0.07761 -0.50428 C 0.07918 -0.48485 0.08004 -0.46519 0.08126 -0.44576 C 0.08195 -0.43465 0.08317 -0.41221 0.08317 -0.41221 C 0.08282 -0.33819 0.08317 -0.2644 0.0823 -0.19038 C 0.08195 -0.16216 0.07831 -0.13648 0.07293 -0.10942 C 0.07258 -0.10757 0.06668 -0.08559 0.06546 -0.07842 C 0.06477 -0.07379 0.06355 -0.06477 0.06355 -0.06477 C 0.05904 -0.08999 0.06615 -0.1529 0.06824 -0.17927 C 0.07102 -0.2496 0.09723 -0.49133 0.06824 -0.45455 C 0.05956 -0.41453 0.03265 -0.37729 0.01598 -0.34351 C -0.01042 -0.29054 -0.03715 -0.2378 -0.06441 -0.18552 C -0.08177 -0.15221 -0.09653 -0.11636 -0.11406 -0.08328 C -0.13351 -0.04673 -0.15399 -0.01134 -0.17379 0.02498 C -0.1842 0.04395 -0.19844 0.05852 -0.21024 0.0761 C -0.24583 0.12884 -0.19132 0.05205 -0.21771 0.08721 C -0.21858 0.08836 -0.22049 0.09206 -0.21962 0.09091 C -0.19028 0.05181 -0.15799 0.01272 -0.1224 -0.01619 C -0.1066 -0.02915 -0.0908 -0.04233 -0.07483 -0.05506 C -0.06597 -0.06176 -0.05642 -0.06755 -0.04757 -0.07472 C -0.00572 -0.10803 0.03612 -0.13995 0.07848 -0.1721 C 0.12865 -0.20958 0.17605 -0.2526 0.22622 -0.29031 C 0.24914 -0.3072 0.27275 -0.32524 0.2981 -0.33495 C 0.30348 -0.31321 0.2948 -0.28291 0.29168 -0.26139 C 0.28959 -0.24705 0.28786 -0.23248 0.28595 -0.21791 C 0.28282 -0.19477 0.27553 -0.17349 0.27206 -0.15059 C 0.2639 -0.09808 0.26043 -0.04418 0.25418 0.00879 C 0.25313 0.02915 0.24949 0.0495 0.24949 0.06986 C 0.24949 0.07125 0.25018 0.06708 0.25053 0.06593 C 0.25157 0.06315 0.254 0.05713 0.25522 0.05482 C 0.26199 0.04256 0.26893 0.03076 0.2757 0.01874 C 0.29532 -0.01573 0.31494 -0.04997 0.3356 -0.08328 C 0.3639 -0.12908 0.39289 -0.17557 0.41685 -0.22531 C 0.43438 -0.26209 0.4514 -0.29933 0.46737 -0.3375 C 0.4764 -0.35878 0.48404 -0.38214 0.49445 -0.40204 C 0.49567 -0.38978 0.49393 -0.3796 0.49254 -0.36734 C 0.49011 -0.30696 0.47831 -0.24937 0.46546 -0.19177 C 0.45209 -0.13116 0.43855 -0.06986 0.42709 -0.00856 C 0.4224 0.01619 0.41425 0.03863 0.40747 0.06199 C 0.40348 0.07633 0.4007 0.09924 0.39063 0.10849 C 0.39029 0.10964 0.38977 0.11219 0.38977 0.11219 " pathEditMode="relative" ptsTypes="ffffffffffffffffffffffffffffffffffffffffffffffffffffffffffffffffffffffffffffffffffffA">
                                      <p:cBhvr>
                                        <p:cTn id="1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400800"/>
            <a:ext cx="1219200" cy="304800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Стоїть...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907"/>
            <a:ext cx="8153400" cy="604225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2057400" cy="217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58213"/>
            <a:ext cx="2590800" cy="288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830800" cy="20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09" y="4648200"/>
            <a:ext cx="3793332" cy="111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19081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9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4" y="6583362"/>
            <a:ext cx="990600" cy="274638"/>
          </a:xfrm>
        </p:spPr>
        <p:txBody>
          <a:bodyPr>
            <a:normAutofit fontScale="90000"/>
          </a:bodyPr>
          <a:lstStyle/>
          <a:p>
            <a:r>
              <a:rPr lang="uk-UA" sz="1400" dirty="0" smtClean="0"/>
              <a:t>Сидить... </a:t>
            </a:r>
            <a:endParaRPr lang="en-US" sz="1400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32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647948"/>
            <a:ext cx="2133600" cy="12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82237"/>
            <a:ext cx="147201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1676400" cy="24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84163"/>
            <a:ext cx="13525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24" y="1242889"/>
            <a:ext cx="1219200" cy="94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6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324600"/>
            <a:ext cx="762000" cy="198438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Лежить...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5943600" cy="5943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18985"/>
            <a:ext cx="838200" cy="80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84776"/>
            <a:ext cx="1295400" cy="100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51361"/>
            <a:ext cx="72354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89499"/>
            <a:ext cx="130760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30" y="1904999"/>
            <a:ext cx="135781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7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24600"/>
            <a:ext cx="1066800" cy="304800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Bahnschrift Condensed" pitchFamily="34" charset="0"/>
              </a:rPr>
              <a:t>Росте...</a:t>
            </a:r>
            <a:endParaRPr lang="en-US" sz="1400" dirty="0">
              <a:latin typeface="Bahnschrift Condensed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7086599" cy="55165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671513"/>
            <a:ext cx="7083425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4566"/>
            <a:ext cx="1371600" cy="136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58648"/>
            <a:ext cx="14668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05000" cy="356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75" y="3939633"/>
            <a:ext cx="1472725" cy="12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09" y="3406375"/>
            <a:ext cx="1379189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7CDD3FE-1920-4235-8CD6-A912B61ABEC3}"/>
</file>

<file path=customXml/itemProps2.xml><?xml version="1.0" encoding="utf-8"?>
<ds:datastoreItem xmlns:ds="http://schemas.openxmlformats.org/officeDocument/2006/customXml" ds:itemID="{573959F1-39CE-4593-B75E-8A017E360696}"/>
</file>

<file path=customXml/itemProps3.xml><?xml version="1.0" encoding="utf-8"?>
<ds:datastoreItem xmlns:ds="http://schemas.openxmlformats.org/officeDocument/2006/customXml" ds:itemID="{3EDC949F-A800-4029-AA09-A33C734CF9BF}"/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33</Words>
  <Application>Microsoft Office PowerPoint</Application>
  <PresentationFormat>On-screen Show (4:3)</PresentationFormat>
  <Paragraphs>16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Падає...</vt:lpstr>
      <vt:lpstr>Купує...</vt:lpstr>
      <vt:lpstr>П’є</vt:lpstr>
      <vt:lpstr>Їсть...</vt:lpstr>
      <vt:lpstr>Стрибає...</vt:lpstr>
      <vt:lpstr>Стоїть...</vt:lpstr>
      <vt:lpstr>Сидить... </vt:lpstr>
      <vt:lpstr>Лежить...</vt:lpstr>
      <vt:lpstr>Росте...</vt:lpstr>
      <vt:lpstr>Летить...</vt:lpstr>
      <vt:lpstr>Пливе...</vt:lpstr>
      <vt:lpstr>Пливе...</vt:lpstr>
      <vt:lpstr>Їде...</vt:lpstr>
      <vt:lpstr>Не хоче...</vt:lpstr>
      <vt:lpstr>Хоче...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Yuliia</dc:creator>
  <cp:lastModifiedBy>Nata</cp:lastModifiedBy>
  <cp:revision>40</cp:revision>
  <dcterms:created xsi:type="dcterms:W3CDTF">2006-08-16T00:00:00Z</dcterms:created>
  <dcterms:modified xsi:type="dcterms:W3CDTF">2020-06-04T07:40:39Z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