
<file path=[Content_Types].xml><?xml version="1.0" encoding="utf-8"?>
<Types xmlns="http://schemas.openxmlformats.org/package/2006/content-types">
  <Default Extension="bmp" ContentType="image/bmp"/>
  <Default Extension="gif" ContentType="image/gif"/>
  <Default Extension="jpeg" ContentType="image/jpg"/>
  <Default Extension="mov" ContentType="application/movie"/>
  <Default Extension="pdf" ContentType="application/pdf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ustomXml" Target="../customXml/item1.xml"/><Relationship Id="rId3" Type="http://schemas.openxmlformats.org/officeDocument/2006/relationships/commentAuthors" Target="commentAuthors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20" Type="http://schemas.openxmlformats.org/officeDocument/2006/relationships/customXml" Target="../customXml/item3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customXml" Target="../customXml/item2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/>
          <p:nvPr>
            <p:ph type="body" sz="quarter" idx="13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pc="-29" sz="294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12" name="Заголовок презентации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/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Информационное сообщение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Информация о факте"/>
          <p:cNvSpPr txBox="1"/>
          <p:nvPr>
            <p:ph type="body" sz="quarter" idx="13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Информация о факте</a:t>
            </a:r>
          </a:p>
        </p:txBody>
      </p:sp>
      <p:sp>
        <p:nvSpPr>
          <p:cNvPr id="107" name="Уровень текста 1…"/>
          <p:cNvSpPr txBox="1"/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/>
          <p:nvPr>
            <p:ph type="body" sz="quarter" idx="13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Авторство</a:t>
            </a:r>
          </a:p>
        </p:txBody>
      </p:sp>
      <p:sp>
        <p:nvSpPr>
          <p:cNvPr id="116" name="Уровень текста 1…"/>
          <p:cNvSpPr txBox="1"/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«Важная цитата»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/>
          <p:nvPr>
            <p:ph type="pic" sz="quarter" idx="13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915009552_2264x1509.jpg"/>
          <p:cNvSpPr/>
          <p:nvPr>
            <p:ph type="pic" sz="quarter" idx="14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740519873_3318x2212.jpg"/>
          <p:cNvSpPr/>
          <p:nvPr>
            <p:ph type="pic" idx="15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/>
          <p:nvPr>
            <p:ph type="pic" idx="13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g"/>
          <p:cNvSpPr/>
          <p:nvPr>
            <p:ph type="pic" idx="13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Заголовок презентации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>
                <a:solidFill>
                  <a:srgbClr val="FFFFFF"/>
                </a:solidFill>
              </a:defRPr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23" name="Уровень текста 1…"/>
          <p:cNvSpPr txBox="1"/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Автор и дата"/>
          <p:cNvSpPr txBox="1"/>
          <p:nvPr>
            <p:ph type="body" sz="quarter" idx="14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pc="-29" sz="294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2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слайда"/>
          <p:cNvSpPr txBox="1"/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pPr/>
            <a:r>
              <a:t>Заголовок слайда</a:t>
            </a:r>
          </a:p>
        </p:txBody>
      </p:sp>
      <p:sp>
        <p:nvSpPr>
          <p:cNvPr id="33" name="Изображение"/>
          <p:cNvSpPr/>
          <p:nvPr>
            <p:ph type="pic" idx="13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Уровень текста 1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43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Подзаголовок слайда"/>
          <p:cNvSpPr txBox="1"/>
          <p:nvPr>
            <p:ph type="body" sz="quarter" idx="13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4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/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слайда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61" name="Изображение"/>
          <p:cNvSpPr/>
          <p:nvPr>
            <p:ph type="pic" idx="13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Подзаголовок слайда"/>
          <p:cNvSpPr txBox="1"/>
          <p:nvPr>
            <p:ph type="body" sz="quarter" idx="14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63" name="Уровень текста 1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Номер слайда"/>
          <p:cNvSpPr txBox="1"/>
          <p:nvPr>
            <p:ph type="sldNum" sz="quarter" idx="2"/>
          </p:nvPr>
        </p:nvSpPr>
        <p:spPr>
          <a:xfrm>
            <a:off x="11993880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/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pc="0" sz="12800"/>
            </a:lvl1pPr>
          </a:lstStyle>
          <a:p>
            <a:pPr/>
            <a:r>
              <a:t>Заголовок раздела</a:t>
            </a:r>
          </a:p>
        </p:txBody>
      </p:sp>
      <p:sp>
        <p:nvSpPr>
          <p:cNvPr id="72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/>
          <p:nvPr>
            <p:ph type="body" sz="quarter" idx="13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81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повестки дня</a:t>
            </a:r>
          </a:p>
        </p:txBody>
      </p:sp>
      <p:sp>
        <p:nvSpPr>
          <p:cNvPr id="89" name="Уровень текста 1…"/>
          <p:cNvSpPr txBox="1"/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Темы повестки дня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Подзаголовок повестки дня"/>
          <p:cNvSpPr txBox="1"/>
          <p:nvPr>
            <p:ph type="body" sz="quarter" idx="13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Подзаголовок повестки дня</a:t>
            </a:r>
          </a:p>
        </p:txBody>
      </p:sp>
      <p:sp>
        <p:nvSpPr>
          <p:cNvPr id="91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/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Заголовок слайда</a:t>
            </a:r>
          </a:p>
        </p:txBody>
      </p:sp>
      <p:sp>
        <p:nvSpPr>
          <p:cNvPr id="3" name="Уровень текста 1…"/>
          <p:cNvSpPr txBox="1"/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1987530" y="12684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39.png"/><Relationship Id="rId4" Type="http://schemas.openxmlformats.org/officeDocument/2006/relationships/image" Target="../media/image14.png"/><Relationship Id="rId5" Type="http://schemas.openxmlformats.org/officeDocument/2006/relationships/image" Target="../media/image33.png"/><Relationship Id="rId6" Type="http://schemas.openxmlformats.org/officeDocument/2006/relationships/image" Target="../media/image20.png"/><Relationship Id="rId7" Type="http://schemas.openxmlformats.org/officeDocument/2006/relationships/image" Target="../media/image2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1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.gif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13.png"/><Relationship Id="rId6" Type="http://schemas.openxmlformats.org/officeDocument/2006/relationships/image" Target="../media/image3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33.png"/><Relationship Id="rId4" Type="http://schemas.openxmlformats.org/officeDocument/2006/relationships/image" Target="../media/image11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1200.jpeg" descr="s1200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529" y="-51154"/>
            <a:ext cx="24922110" cy="1381830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«ШКОЛА»"/>
          <p:cNvSpPr txBox="1"/>
          <p:nvPr>
            <p:ph type="ctrTitle"/>
          </p:nvPr>
        </p:nvSpPr>
        <p:spPr>
          <a:xfrm>
            <a:off x="1422726" y="-798272"/>
            <a:ext cx="21945601" cy="4267201"/>
          </a:xfrm>
          <a:prstGeom prst="rect">
            <a:avLst/>
          </a:prstGeom>
        </p:spPr>
        <p:txBody>
          <a:bodyPr/>
          <a:lstStyle/>
          <a:p>
            <a:pPr/>
            <a:r>
              <a:t>«ШКОЛА»</a:t>
            </a:r>
          </a:p>
        </p:txBody>
      </p:sp>
      <p:sp>
        <p:nvSpPr>
          <p:cNvPr id="153" name="ШКОЛА"/>
          <p:cNvSpPr txBox="1"/>
          <p:nvPr/>
        </p:nvSpPr>
        <p:spPr>
          <a:xfrm>
            <a:off x="11288307" y="6867007"/>
            <a:ext cx="2214439" cy="774701"/>
          </a:xfrm>
          <a:prstGeom prst="rect">
            <a:avLst/>
          </a:prstGeom>
          <a:solidFill>
            <a:schemeClr val="accent5">
              <a:hueOff val="187634"/>
              <a:satOff val="22839"/>
              <a:lumOff val="2502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ШКОЛА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_58433-19.jpg" descr="_58433-19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5976" y="17367"/>
            <a:ext cx="24535952" cy="13681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c2fdc399798441404606041576cd5263.png" descr="c2fdc399798441404606041576cd526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9334" y="9552839"/>
            <a:ext cx="2297033" cy="2496774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…АПКА"/>
          <p:cNvSpPr txBox="1"/>
          <p:nvPr/>
        </p:nvSpPr>
        <p:spPr>
          <a:xfrm rot="21028781">
            <a:off x="3865973" y="3450439"/>
            <a:ext cx="2150943" cy="9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…АПКА</a:t>
            </a:r>
          </a:p>
        </p:txBody>
      </p:sp>
      <p:pic>
        <p:nvPicPr>
          <p:cNvPr id="274" name="шапка.png" descr="шапка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34581" y="5607946"/>
            <a:ext cx="1511695" cy="1371344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…УП"/>
          <p:cNvSpPr txBox="1"/>
          <p:nvPr/>
        </p:nvSpPr>
        <p:spPr>
          <a:xfrm rot="21028781">
            <a:off x="4255844" y="4836447"/>
            <a:ext cx="1358310" cy="9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…УП</a:t>
            </a:r>
          </a:p>
        </p:txBody>
      </p:sp>
      <p:sp>
        <p:nvSpPr>
          <p:cNvPr id="276" name="…ЛЯПА"/>
          <p:cNvSpPr txBox="1"/>
          <p:nvPr/>
        </p:nvSpPr>
        <p:spPr>
          <a:xfrm rot="21028781">
            <a:off x="4798946" y="6516661"/>
            <a:ext cx="2101558" cy="9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…ЛЯПА</a:t>
            </a:r>
          </a:p>
        </p:txBody>
      </p:sp>
      <p:sp>
        <p:nvSpPr>
          <p:cNvPr id="277" name="…АПОГИ"/>
          <p:cNvSpPr txBox="1"/>
          <p:nvPr/>
        </p:nvSpPr>
        <p:spPr>
          <a:xfrm rot="21028781">
            <a:off x="4993596" y="7806455"/>
            <a:ext cx="2472363" cy="9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…АПОГИ</a:t>
            </a:r>
          </a:p>
        </p:txBody>
      </p:sp>
      <p:sp>
        <p:nvSpPr>
          <p:cNvPr id="278" name="Сквиркл"/>
          <p:cNvSpPr/>
          <p:nvPr/>
        </p:nvSpPr>
        <p:spPr>
          <a:xfrm>
            <a:off x="6817763" y="317774"/>
            <a:ext cx="11195015" cy="2167380"/>
          </a:xfrm>
          <a:prstGeom prst="roundRect">
            <a:avLst>
              <a:gd name="adj" fmla="val 8789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79" name="Вставь пропущенную букву. Найди картинку."/>
          <p:cNvSpPr txBox="1"/>
          <p:nvPr/>
        </p:nvSpPr>
        <p:spPr>
          <a:xfrm>
            <a:off x="6954556" y="934357"/>
            <a:ext cx="10921428" cy="9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Вставь пропущенную букву. Найди картинку.</a:t>
            </a:r>
          </a:p>
        </p:txBody>
      </p:sp>
      <p:pic>
        <p:nvPicPr>
          <p:cNvPr id="280" name="ir.khomreh.soup_512x512.png" descr="ir.khomreh.soup_512x5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898021" y="4811250"/>
            <a:ext cx="2297032" cy="2297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drawn-boots-us-soldier-393571-3820898.png" descr="drawn-boots-us-soldier-393571-382089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601769" y="6414820"/>
            <a:ext cx="2390282" cy="2394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цилиндр.png" descr="цилиндр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013985" y="9177542"/>
            <a:ext cx="1763525" cy="1371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Class="exit" nodeType="after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mph" nodeType="clickEffect" presetSubtype="0" presetID="6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272"/>
                                        </p:tgtEl>
                                      </p:cBhvr>
                                      <p:by x="537913" y="537913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path" nodeType="with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13436 -0.238857" origin="layout" pathEditMode="relative">
                                      <p:cBhvr>
                                        <p:cTn id="35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mph" nodeType="click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8" presetID="2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mph" nodeType="clickEffect" presetSubtype="0" presetID="35" grpId="11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8" presetID="2" grpId="1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mph" nodeType="clickEffect" presetSubtype="0" presetID="35" grpId="1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clickEffect" presetSubtype="8" presetID="2" grpId="1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mph" nodeType="clickEffect" presetSubtype="0" presetID="35" grpId="1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" grpId="9"/>
      <p:bldP build="whole" bldLvl="1" animBg="1" rev="0" advAuto="0" spid="273" grpId="8"/>
      <p:bldP build="whole" bldLvl="1" animBg="1" rev="0" advAuto="0" spid="280" grpId="11"/>
      <p:bldP build="whole" bldLvl="1" animBg="1" rev="0" advAuto="0" spid="279" grpId="3"/>
      <p:bldP build="whole" bldLvl="1" animBg="1" rev="0" advAuto="0" spid="282" grpId="13"/>
      <p:bldP build="whole" bldLvl="1" animBg="1" rev="0" advAuto="0" spid="277" grpId="14"/>
      <p:bldP build="whole" bldLvl="1" animBg="1" rev="0" advAuto="0" spid="276" grpId="12"/>
      <p:bldP build="whole" bldLvl="1" animBg="1" rev="0" advAuto="0" spid="272" grpId="5"/>
      <p:bldP build="whole" bldLvl="1" animBg="1" rev="0" advAuto="0" spid="272" grpId="6"/>
      <p:bldP build="whole" bldLvl="1" animBg="1" rev="0" advAuto="0" spid="275" grpId="10"/>
      <p:bldP build="whole" bldLvl="1" animBg="1" rev="0" advAuto="0" spid="278" grpId="1"/>
      <p:bldP build="whole" bldLvl="1" animBg="1" rev="0" advAuto="0" spid="281" grpId="15"/>
      <p:bldP build="whole" bldLvl="1" animBg="1" rev="0" advAuto="0" spid="278" grpId="4"/>
      <p:bldP build="whole" bldLvl="1" animBg="1" rev="0" advAuto="0" spid="279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5460d5cc5dad2.jpg.png" descr="5460d5cc5dad2.jpg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1626" y="-92148"/>
            <a:ext cx="24667252" cy="1406995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Ш"/>
          <p:cNvSpPr txBox="1"/>
          <p:nvPr/>
        </p:nvSpPr>
        <p:spPr>
          <a:xfrm>
            <a:off x="3538356" y="2186776"/>
            <a:ext cx="74384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400"/>
            </a:lvl1pPr>
          </a:lstStyle>
          <a:p>
            <a:pPr/>
            <a:r>
              <a:t>Ш</a:t>
            </a:r>
          </a:p>
        </p:txBody>
      </p:sp>
      <p:sp>
        <p:nvSpPr>
          <p:cNvPr id="157" name="Ш"/>
          <p:cNvSpPr txBox="1"/>
          <p:nvPr/>
        </p:nvSpPr>
        <p:spPr>
          <a:xfrm>
            <a:off x="8673203" y="4469205"/>
            <a:ext cx="74384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400"/>
            </a:lvl1pPr>
          </a:lstStyle>
          <a:p>
            <a:pPr/>
            <a:r>
              <a:t>Ш</a:t>
            </a:r>
          </a:p>
        </p:txBody>
      </p:sp>
      <p:sp>
        <p:nvSpPr>
          <p:cNvPr id="158" name="Ш"/>
          <p:cNvSpPr txBox="1"/>
          <p:nvPr/>
        </p:nvSpPr>
        <p:spPr>
          <a:xfrm>
            <a:off x="5199838" y="8153180"/>
            <a:ext cx="74384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400"/>
            </a:lvl1pPr>
          </a:lstStyle>
          <a:p>
            <a:pPr/>
            <a:r>
              <a:t>Ш</a:t>
            </a:r>
          </a:p>
        </p:txBody>
      </p:sp>
      <p:sp>
        <p:nvSpPr>
          <p:cNvPr id="159" name="Ш"/>
          <p:cNvSpPr txBox="1"/>
          <p:nvPr/>
        </p:nvSpPr>
        <p:spPr>
          <a:xfrm>
            <a:off x="16114769" y="3295735"/>
            <a:ext cx="74384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400"/>
            </a:lvl1pPr>
          </a:lstStyle>
          <a:p>
            <a:pPr/>
            <a:r>
              <a:t>Ш</a:t>
            </a:r>
          </a:p>
        </p:txBody>
      </p:sp>
      <p:sp>
        <p:nvSpPr>
          <p:cNvPr id="160" name="Ш"/>
          <p:cNvSpPr txBox="1"/>
          <p:nvPr/>
        </p:nvSpPr>
        <p:spPr>
          <a:xfrm>
            <a:off x="20420581" y="8153180"/>
            <a:ext cx="74384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400"/>
            </a:lvl1pPr>
          </a:lstStyle>
          <a:p>
            <a:pPr/>
            <a:r>
              <a:t>Ш</a:t>
            </a:r>
          </a:p>
        </p:txBody>
      </p:sp>
      <p:sp>
        <p:nvSpPr>
          <p:cNvPr id="161" name="Ш"/>
          <p:cNvSpPr txBox="1"/>
          <p:nvPr/>
        </p:nvSpPr>
        <p:spPr>
          <a:xfrm>
            <a:off x="15272328" y="9777854"/>
            <a:ext cx="74384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400"/>
            </a:lvl1pPr>
          </a:lstStyle>
          <a:p>
            <a:pPr/>
            <a:r>
              <a:t>Ш</a:t>
            </a:r>
          </a:p>
        </p:txBody>
      </p:sp>
      <p:pic>
        <p:nvPicPr>
          <p:cNvPr id="162" name="Rubber_Eraser_PNG_Clipart.png" descr="Rubber_Eraser_PNG_Clipar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34563" y="7463325"/>
            <a:ext cx="2429795" cy="1842594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Сквиркл"/>
          <p:cNvSpPr/>
          <p:nvPr/>
        </p:nvSpPr>
        <p:spPr>
          <a:xfrm>
            <a:off x="6817763" y="317774"/>
            <a:ext cx="11195015" cy="2167380"/>
          </a:xfrm>
          <a:prstGeom prst="roundRect">
            <a:avLst>
              <a:gd name="adj" fmla="val 8789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164" name="Сотри буквы. Произноси звук «Ш»."/>
          <p:cNvSpPr txBox="1"/>
          <p:nvPr/>
        </p:nvSpPr>
        <p:spPr>
          <a:xfrm>
            <a:off x="7096976" y="909148"/>
            <a:ext cx="9023393" cy="984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700"/>
            </a:lvl1pPr>
          </a:lstStyle>
          <a:p>
            <a:pPr/>
            <a:r>
              <a:t>Сотри буквы. Произноси звук «Ш».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Class="exit" nodeType="after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64243 -0.429756" origin="layout" pathEditMode="relative">
                                      <p:cBhvr>
                                        <p:cTn id="3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path" nodeType="click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264243 -0.429756 C -0.198959 -0.412272 -0.428475 -0.410650 -0.363272 -0.429056 C -0.359854 -0.430021 -0.356277 -0.429096 -0.353014 -0.431209 C -0.345552 -0.436040 -0.341577 -0.455555 -0.333106 -0.452094 C -0.320489 -0.446939 -0.327506 -0.416191 -0.340442 -0.391199 C -0.341975 -0.388238 -0.343534 -0.384880 -0.345792 -0.384590 C -0.354404 -0.383483 -0.350756 -0.408392 -0.342123 -0.425722 C -0.331534 -0.446977 -0.341484 -0.473666 -0.351648 -0.466891 C -0.358094 -0.462594 -0.356577 -0.447974 -0.358564 -0.437327 C -0.360927 -0.424667 -0.364738 -0.410518 -0.357641 -0.407959 C -0.352132 -0.405973 -0.349007 -0.418693 -0.353593 -0.424471" origin="layout" pathEditMode="relative">
                                      <p:cBhvr>
                                        <p:cTn id="36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mph" nodeType="withEffect" presetSubtype="0" presetID="6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62"/>
                                        </p:tgtEl>
                                      </p:cBhvr>
                                      <p:by x="56469" y="5646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2" dur="1500" fill="hold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path" nodeType="click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353593 -0.424471 L -0.092545 -0.274266" origin="layout" pathEditMode="relative">
                                      <p:cBhvr>
                                        <p:cTn id="4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path" nodeType="click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92545 -0.274266 C -0.107698 -0.285071 -0.124849 -0.271061 -0.130106 -0.243582 C -0.132011 -0.233629 -0.132678 -0.221575 -0.138151 -0.217546 C -0.155613 -0.204693 -0.162234 -0.263998 -0.142229 -0.271544 C -0.128449 -0.276742 -0.122052 -0.241109 -0.132868 -0.237731 C -0.137948 -0.236144 -0.140572 -0.246659 -0.142625 -0.255848 C -0.144678 -0.265042 -0.148981 -0.272646 -0.153509 -0.269317 C -0.179306 -0.250347 -0.132399 -0.227970 -0.134974 -0.209860 C -0.139374 -0.178916 -0.169339 -0.248140 -0.151386 -0.247821" origin="layout" pathEditMode="relative">
                                      <p:cBhvr>
                                        <p:cTn id="51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Class="exit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4" dur="15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path" nodeType="clickEffect" presetSubtype="0" presetID="-1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151386 -0.247821 L -0.210119 0.012909" origin="layout" pathEditMode="relative">
                                      <p:cBhvr>
                                        <p:cTn id="59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path" nodeType="click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210119 0.012909 C -0.229268 0.024229 -0.249684 0.027044 -0.269586 0.021109 C -0.277335 0.018798 -0.286092 0.017415 -0.289683 0.028991 C -0.295141 0.046587 -0.283078 0.067527 -0.267341 0.062539 C -0.234106 0.052005 -0.285469 -0.082362 -0.284128 -0.022394 C -0.283776 -0.006698 -0.264282 0.011849 -0.276518 0.020818 C -0.288202 0.029382 -0.285984 -0.011578 -0.295466 -0.010400 C -0.304473 -0.009280 -0.301066 0.010873 -0.297118 0.028634 C -0.294639 0.039790 -0.293852 0.054092 -0.286567 0.053956 C -0.273451 0.053711 -0.278317 0.010502 -0.290437 0.019414" origin="layout" pathEditMode="relative">
                                      <p:cBhvr>
                                        <p:cTn id="63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Class="exit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6" dur="1500" fill="hold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path" nodeType="click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290437 0.019414 L 0.244794 -0.343490" origin="layout" pathEditMode="relative">
                                      <p:cBhvr>
                                        <p:cTn id="7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path" nodeType="clickEffect" presetSubtype="0" presetID="-1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244794 -0.343490 C 0.318149 -0.377636 0.055968 -0.325628 0.131753 -0.321067 C 0.152042 -0.319845 0.179177 -0.373444 0.188888 -0.329392 C 0.192847 -0.311432 0.183027 -0.295927 0.175351 -0.304131 C 0.160220 -0.320303 0.184482 -0.344340 0.184002 -0.365056 C 0.182776 -0.417981 0.126377 -0.368204 0.144861 -0.326633 C 0.157763 -0.297614 0.180932 -0.320710 0.175373 -0.348707 C 0.173467 -0.358304 0.167334 -0.363052 0.162373 -0.359236 C 0.137300 -0.339951 0.176033 -0.298643 0.169616 -0.274760 C 0.156998 -0.227795 0.116994 -0.304605 0.141104 -0.334130 C 0.146968 -0.341311 0.154718 -0.341323 0.160592 -0.334166" origin="layout" pathEditMode="relative">
                                      <p:cBhvr>
                                        <p:cTn id="75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Class="exit" nodeType="after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8" dur="15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path" nodeType="clickEffect" presetSubtype="0" presetID="-1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160592 -0.334166 L 0.434310 -0.014809" origin="layout" pathEditMode="relative">
                                      <p:cBhvr>
                                        <p:cTn id="8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path" nodeType="clickEffect" presetSubtype="0" presetID="-1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434310 -0.014809 C 0.493953 -0.033081 0.290907 0.069814 0.347005 0.029434 C 0.358308 0.021298 0.370594 -0.001350 0.375345 0.018570 C 0.389668 0.078620 0.320304 0.002814 0.326671 0.050878 C 0.329117 0.069336 0.346838 0.062298 0.354879 0.034539 C 0.363146 0.005995 0.354291 -0.022287 0.344314 -0.013843 C 0.335804 -0.006641 0.341345 0.013888 0.348470 0.030820 C 0.353184 0.042022 0.353560 0.056946 0.347607 0.060901 C 0.316627 0.081481 0.348671 -0.009110 0.333451 -0.013125 C 0.318854 -0.016975 0.325081 0.039062 0.337773 0.025679" origin="layout" pathEditMode="relative">
                                      <p:cBhvr>
                                        <p:cTn id="87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Class="exit" nodeType="afterEffect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0" dur="1500" fill="hold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Class="path" nodeType="clickEffect" presetSubtype="0" presetID="-1" grpId="2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337773 0.025679 L 0.197646 0.135852" origin="layout" pathEditMode="relative">
                                      <p:cBhvr>
                                        <p:cTn id="9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path" nodeType="clickEffect" presetSubtype="0" presetID="-1" grpId="2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197646 0.135852 C 0.254894 0.101137 0.051990 0.083246 0.107026 0.127862 C 0.119423 0.137913 0.134344 0.119739 0.146354 0.131859 C 0.156577 0.142177 0.155665 0.165894 0.146933 0.169668 C 0.132911 0.175727 0.134367 0.133428 0.123253 0.130380 C 0.115940 0.128374 0.104831 0.144042 0.102643 0.128093 C 0.099071 0.102043 0.121419 0.130933 0.133378 0.130216 C 0.146189 0.129447 0.147163 0.097635 0.136498 0.095182 C 0.106298 0.088235 0.144144 0.164953 0.127828 0.172611 C 0.095979 0.187559 0.135089 0.107096 0.128955 0.084256 C 0.116651 0.038450 0.078498 0.131929 0.105576 0.148047 C 0.110424 0.150934 0.115770 0.149110 0.119677 0.143245" origin="layout" pathEditMode="relative">
                                      <p:cBhvr>
                                        <p:cTn id="99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Class="exit" nodeType="afterEffect" presetID="9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2" dur="15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Class="exit" nodeType="clickEffect" presetSubtype="2" presetID="15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15"/>
      <p:bldP build="whole" bldLvl="1" animBg="1" rev="0" advAuto="0" spid="157" grpId="12"/>
      <p:bldP build="whole" bldLvl="1" animBg="1" rev="0" advAuto="0" spid="163" grpId="4"/>
      <p:bldP build="whole" bldLvl="1" animBg="1" rev="0" advAuto="0" spid="156" grpId="9"/>
      <p:bldP build="whole" bldLvl="1" animBg="1" rev="0" advAuto="0" spid="160" grpId="21"/>
      <p:bldP build="whole" bldLvl="1" animBg="1" rev="0" advAuto="0" spid="164" grpId="2"/>
      <p:bldP build="whole" bldLvl="1" animBg="1" rev="0" advAuto="0" spid="164" grpId="3"/>
      <p:bldP build="whole" bldLvl="1" animBg="1" rev="0" advAuto="0" spid="162" grpId="25"/>
      <p:bldP build="whole" bldLvl="1" animBg="1" rev="0" advAuto="0" spid="162" grpId="5"/>
      <p:bldP build="whole" bldLvl="1" animBg="1" rev="0" advAuto="0" spid="162" grpId="8"/>
      <p:bldP build="whole" bldLvl="1" animBg="1" rev="0" advAuto="0" spid="161" grpId="24"/>
      <p:bldP build="whole" bldLvl="1" animBg="1" rev="0" advAuto="0" spid="159" grpId="18"/>
      <p:bldP build="whole" bldLvl="1" animBg="1" rev="0" advAuto="0" spid="16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1200.jpeg" descr="s1200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529" y="-51154"/>
            <a:ext cx="24922110" cy="1381830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ШКОЛА"/>
          <p:cNvSpPr txBox="1"/>
          <p:nvPr/>
        </p:nvSpPr>
        <p:spPr>
          <a:xfrm>
            <a:off x="11288307" y="6867007"/>
            <a:ext cx="2214439" cy="774701"/>
          </a:xfrm>
          <a:prstGeom prst="rect">
            <a:avLst/>
          </a:prstGeom>
          <a:solidFill>
            <a:schemeClr val="accent5">
              <a:hueOff val="187634"/>
              <a:satOff val="22839"/>
              <a:lumOff val="2502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ШКОЛА</a:t>
            </a:r>
          </a:p>
        </p:txBody>
      </p:sp>
      <p:sp>
        <p:nvSpPr>
          <p:cNvPr id="168" name="ША"/>
          <p:cNvSpPr txBox="1"/>
          <p:nvPr/>
        </p:nvSpPr>
        <p:spPr>
          <a:xfrm>
            <a:off x="6112483" y="11874853"/>
            <a:ext cx="1447404" cy="10795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ША</a:t>
            </a:r>
          </a:p>
        </p:txBody>
      </p:sp>
      <p:sp>
        <p:nvSpPr>
          <p:cNvPr id="169" name="ШИ"/>
          <p:cNvSpPr txBox="1"/>
          <p:nvPr/>
        </p:nvSpPr>
        <p:spPr>
          <a:xfrm>
            <a:off x="7694157" y="10550982"/>
            <a:ext cx="1462882" cy="10795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ШИ</a:t>
            </a:r>
          </a:p>
        </p:txBody>
      </p:sp>
      <p:sp>
        <p:nvSpPr>
          <p:cNvPr id="170" name="ШЕ"/>
          <p:cNvSpPr txBox="1"/>
          <p:nvPr/>
        </p:nvSpPr>
        <p:spPr>
          <a:xfrm>
            <a:off x="9492243" y="9614936"/>
            <a:ext cx="1356917" cy="10795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ШЕ</a:t>
            </a:r>
          </a:p>
        </p:txBody>
      </p:sp>
      <p:sp>
        <p:nvSpPr>
          <p:cNvPr id="171" name="ШУ"/>
          <p:cNvSpPr txBox="1"/>
          <p:nvPr/>
        </p:nvSpPr>
        <p:spPr>
          <a:xfrm>
            <a:off x="11106922" y="8390132"/>
            <a:ext cx="1468439" cy="10795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ШУ</a:t>
            </a:r>
          </a:p>
        </p:txBody>
      </p:sp>
      <p:pic>
        <p:nvPicPr>
          <p:cNvPr id="172" name="149f222217c7e9103ddfca954a9665fd.png" descr="149f222217c7e9103ddfca954a9665f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79789" y="10355643"/>
            <a:ext cx="1912939" cy="3270199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СА"/>
          <p:cNvSpPr txBox="1"/>
          <p:nvPr/>
        </p:nvSpPr>
        <p:spPr>
          <a:xfrm>
            <a:off x="17004013" y="11661602"/>
            <a:ext cx="1243410" cy="10795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СА</a:t>
            </a:r>
          </a:p>
        </p:txBody>
      </p:sp>
      <p:sp>
        <p:nvSpPr>
          <p:cNvPr id="174" name="СЫ"/>
          <p:cNvSpPr txBox="1"/>
          <p:nvPr/>
        </p:nvSpPr>
        <p:spPr>
          <a:xfrm>
            <a:off x="15656740" y="10384533"/>
            <a:ext cx="1406526" cy="10795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СЫ</a:t>
            </a:r>
          </a:p>
        </p:txBody>
      </p:sp>
      <p:sp>
        <p:nvSpPr>
          <p:cNvPr id="175" name="СО"/>
          <p:cNvSpPr txBox="1"/>
          <p:nvPr/>
        </p:nvSpPr>
        <p:spPr>
          <a:xfrm>
            <a:off x="14088864" y="9167673"/>
            <a:ext cx="1243410" cy="10795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СО</a:t>
            </a:r>
          </a:p>
        </p:txBody>
      </p:sp>
      <p:sp>
        <p:nvSpPr>
          <p:cNvPr id="176" name="СУ"/>
          <p:cNvSpPr txBox="1"/>
          <p:nvPr/>
        </p:nvSpPr>
        <p:spPr>
          <a:xfrm>
            <a:off x="12608410" y="8390132"/>
            <a:ext cx="1264444" cy="10795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СУ</a:t>
            </a:r>
          </a:p>
        </p:txBody>
      </p:sp>
      <p:pic>
        <p:nvPicPr>
          <p:cNvPr id="177" name="s1200.png" descr="s12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01551" y="10682958"/>
            <a:ext cx="2147407" cy="303679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АШ"/>
          <p:cNvSpPr txBox="1"/>
          <p:nvPr/>
        </p:nvSpPr>
        <p:spPr>
          <a:xfrm>
            <a:off x="2120880" y="9167673"/>
            <a:ext cx="1447404" cy="10795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АШ</a:t>
            </a:r>
          </a:p>
        </p:txBody>
      </p:sp>
      <p:sp>
        <p:nvSpPr>
          <p:cNvPr id="179" name="ОШ"/>
          <p:cNvSpPr txBox="1"/>
          <p:nvPr/>
        </p:nvSpPr>
        <p:spPr>
          <a:xfrm>
            <a:off x="4567592" y="9167673"/>
            <a:ext cx="1447405" cy="10795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ОШ</a:t>
            </a:r>
          </a:p>
        </p:txBody>
      </p:sp>
      <p:sp>
        <p:nvSpPr>
          <p:cNvPr id="180" name="ИШ"/>
          <p:cNvSpPr txBox="1"/>
          <p:nvPr/>
        </p:nvSpPr>
        <p:spPr>
          <a:xfrm>
            <a:off x="7014305" y="9167673"/>
            <a:ext cx="1462882" cy="10795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ИШ</a:t>
            </a:r>
          </a:p>
        </p:txBody>
      </p:sp>
      <p:sp>
        <p:nvSpPr>
          <p:cNvPr id="181" name="ЕШ"/>
          <p:cNvSpPr txBox="1"/>
          <p:nvPr/>
        </p:nvSpPr>
        <p:spPr>
          <a:xfrm>
            <a:off x="9328228" y="8725692"/>
            <a:ext cx="1356916" cy="10795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ЕШ</a:t>
            </a:r>
          </a:p>
        </p:txBody>
      </p:sp>
      <p:pic>
        <p:nvPicPr>
          <p:cNvPr id="182" name="Obrazovanie.png" descr="Obrazovan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68709" y="7482540"/>
            <a:ext cx="2047068" cy="289468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УС"/>
          <p:cNvSpPr txBox="1"/>
          <p:nvPr/>
        </p:nvSpPr>
        <p:spPr>
          <a:xfrm>
            <a:off x="21147944" y="8936302"/>
            <a:ext cx="1264445" cy="10795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УС</a:t>
            </a:r>
          </a:p>
        </p:txBody>
      </p:sp>
      <p:sp>
        <p:nvSpPr>
          <p:cNvPr id="184" name="АС"/>
          <p:cNvSpPr txBox="1"/>
          <p:nvPr/>
        </p:nvSpPr>
        <p:spPr>
          <a:xfrm>
            <a:off x="18939986" y="8936302"/>
            <a:ext cx="1243410" cy="10795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АС</a:t>
            </a:r>
          </a:p>
        </p:txBody>
      </p:sp>
      <p:sp>
        <p:nvSpPr>
          <p:cNvPr id="185" name="ЕС"/>
          <p:cNvSpPr txBox="1"/>
          <p:nvPr/>
        </p:nvSpPr>
        <p:spPr>
          <a:xfrm>
            <a:off x="16445087" y="8936302"/>
            <a:ext cx="1152923" cy="10795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ЕС</a:t>
            </a:r>
          </a:p>
        </p:txBody>
      </p:sp>
      <p:sp>
        <p:nvSpPr>
          <p:cNvPr id="186" name="ИС"/>
          <p:cNvSpPr txBox="1"/>
          <p:nvPr/>
        </p:nvSpPr>
        <p:spPr>
          <a:xfrm>
            <a:off x="14326406" y="8553939"/>
            <a:ext cx="1258888" cy="10795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ИС</a:t>
            </a:r>
          </a:p>
        </p:txBody>
      </p:sp>
      <p:pic>
        <p:nvPicPr>
          <p:cNvPr id="187" name="56041870dc2ae09756b29fcc6a579491.png" descr="56041870dc2ae09756b29fcc6a57949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812692" y="7043590"/>
            <a:ext cx="2047069" cy="3270199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Сквиркл"/>
          <p:cNvSpPr/>
          <p:nvPr/>
        </p:nvSpPr>
        <p:spPr>
          <a:xfrm>
            <a:off x="6817763" y="317774"/>
            <a:ext cx="11195015" cy="2167380"/>
          </a:xfrm>
          <a:prstGeom prst="roundRect">
            <a:avLst>
              <a:gd name="adj" fmla="val 8789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189" name="Помоги школьникам дойти до школы."/>
          <p:cNvSpPr txBox="1"/>
          <p:nvPr/>
        </p:nvSpPr>
        <p:spPr>
          <a:xfrm>
            <a:off x="7553005" y="909148"/>
            <a:ext cx="9685042" cy="984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700"/>
            </a:lvl1pPr>
          </a:lstStyle>
          <a:p>
            <a:pPr/>
            <a:r>
              <a:t>Помоги школьникам дойти до школы.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Class="exit" nodeType="after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3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Class="entr" nodeType="after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Class="entr" nodeType="after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Class="entr" nodeType="after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5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path" nodeType="click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87967 -0.023839" origin="layout" pathEditMode="relative">
                                      <p:cBhvr>
                                        <p:cTn id="49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path" nodeType="click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87967 -0.023839 L 0.150452 -0.100638" origin="layout" pathEditMode="relative">
                                      <p:cBhvr>
                                        <p:cTn id="5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mph" nodeType="withEffect" presetSubtype="0" presetID="6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172"/>
                                        </p:tgtEl>
                                      </p:cBhvr>
                                      <p:by x="92862" y="9286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path" nodeType="clickEffect" presetSubtype="0" presetID="-1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150452 -0.100638 L 0.224204 -0.152814" origin="layout" pathEditMode="relative">
                                      <p:cBhvr>
                                        <p:cTn id="60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mph" nodeType="withEffect" presetSubtype="0" presetID="6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172"/>
                                        </p:tgtEl>
                                      </p:cBhvr>
                                      <p:by x="95320" y="9532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path" nodeType="click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224204 -0.152814 L 0.295553 -0.242746" origin="layout" pathEditMode="relative">
                                      <p:cBhvr>
                                        <p:cTn id="67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mph" nodeType="withEffect" presetSubtype="0" presetID="6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172"/>
                                        </p:tgtEl>
                                      </p:cBhvr>
                                      <p:by x="69406" y="6940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xit" nodeType="clickEffect" presetSubtype="2" presetID="15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xit" nodeType="click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2" dur="15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Class="exit" nodeType="after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6" dur="1500" fill="hold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Class="exit" nodeType="after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0" dur="15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Class="exit" nodeType="afterEffect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4" dur="1500" fill="hold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entr" nodeType="clickEffect" presetSubtype="16" presetID="23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Class="entr" nodeType="clickEffect" presetSubtype="32" presetID="4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6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Class="entr" nodeType="afterEffect" presetSubtype="32" presetID="4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0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Class="entr" nodeType="afterEffect" presetSubtype="32" presetID="4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4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Class="entr" nodeType="afterEffect" presetSubtype="32" presetID="4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8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Class="path" nodeType="clickEffect" presetSubtype="0" presetID="-1" grpId="2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4530 -0.036482" origin="layout" pathEditMode="relative">
                                      <p:cBhvr>
                                        <p:cTn id="122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Class="path" nodeType="clickEffect" presetSubtype="0" presetID="-1" grpId="2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64530 -0.036482 L -0.130271 -0.121528" origin="layout" pathEditMode="relative">
                                      <p:cBhvr>
                                        <p:cTn id="126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Class="emph" nodeType="withEffect" presetSubtype="0" presetID="6" grpId="2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177"/>
                                        </p:tgtEl>
                                      </p:cBhvr>
                                      <p:by x="84943" y="84943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Class="path" nodeType="clickEffect" presetSubtype="0" presetID="-1" grpId="3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130271 -0.121528 L -0.190426 -0.192205" origin="layout" pathEditMode="relative">
                                      <p:cBhvr>
                                        <p:cTn id="13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Class="emph" nodeType="withEffect" presetSubtype="0" presetID="6" grpId="3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1000" fill="hold"/>
                                        <p:tgtEl>
                                          <p:spTgt spid="177"/>
                                        </p:tgtEl>
                                      </p:cBhvr>
                                      <p:by x="91549" y="9154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Class="path" nodeType="clickEffect" presetSubtype="0" presetID="-1" grpId="3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190426 -0.192205 L -0.253364 -0.249733" origin="layout" pathEditMode="relative">
                                      <p:cBhvr>
                                        <p:cTn id="14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Class="emph" nodeType="withEffect" presetSubtype="0" presetID="6" grpId="3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1000" fill="hold"/>
                                        <p:tgtEl>
                                          <p:spTgt spid="177"/>
                                        </p:tgtEl>
                                      </p:cBhvr>
                                      <p:by x="86674" y="86674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Class="exit" nodeType="clickEffect" presetSubtype="2" presetID="15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Class="exit" nodeType="clickEffect" presetID="9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5" dur="1500" fill="hold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Class="exit" nodeType="afterEffect" presetID="9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9" dur="15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Class="exit" nodeType="afterEffect" presetID="9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63" dur="1500" fill="hold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6" presetClass="exit" nodeType="afterEffect" presetID="9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67" dur="15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Class="entr" nodeType="clickEffect" presetSubtype="16" presetID="23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Class="entr" nodeType="clickEffect" presetSubtype="32" presetID="4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9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Class="entr" nodeType="afterEffect" presetSubtype="32" presetID="4" grpId="4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2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8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00"/>
                            </p:stCondLst>
                            <p:childTnLst>
                              <p:par>
                                <p:cTn id="185" presetClass="entr" nodeType="afterEffect" presetSubtype="32" presetID="4" grpId="4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8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000"/>
                            </p:stCondLst>
                            <p:childTnLst>
                              <p:par>
                                <p:cTn id="189" presetClass="entr" nodeType="afterEffect" presetSubtype="32" presetID="4" grpId="4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1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Class="path" nodeType="clickEffect" presetSubtype="0" presetID="-1" grpId="4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79118 0.000840" origin="layout" pathEditMode="relative">
                                      <p:cBhvr>
                                        <p:cTn id="195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Class="path" nodeType="clickEffect" presetSubtype="0" presetID="-1" grpId="4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79118 0.000840 L 0.179817 0.000840" origin="layout" pathEditMode="relative">
                                      <p:cBhvr>
                                        <p:cTn id="19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Class="path" nodeType="clickEffect" presetSubtype="0" presetID="-1" grpId="4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179817 0.000840 L 0.279977 0.001280" origin="layout" pathEditMode="relative">
                                      <p:cBhvr>
                                        <p:cTn id="203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Class="path" nodeType="clickEffect" presetSubtype="0" presetID="-1" grpId="4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279977 0.001280 L 0.410570 -0.026578" origin="layout" pathEditMode="relative">
                                      <p:cBhvr>
                                        <p:cTn id="20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Class="emph" nodeType="withEffect" presetSubtype="0" presetID="6" grpId="4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0" dur="1000" fill="hold"/>
                                        <p:tgtEl>
                                          <p:spTgt spid="182"/>
                                        </p:tgtEl>
                                      </p:cBhvr>
                                      <p:by x="77600" y="776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Class="exit" nodeType="clickEffect" presetSubtype="2" presetID="15" grpId="4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Class="exit" nodeType="clickEffect" presetID="9" grpId="5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22" dur="15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Class="exit" nodeType="afterEffect" presetID="9" grpId="5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26" dur="1500" fill="hold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29" presetClass="exit" nodeType="afterEffect" presetID="9" grpId="5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30" dur="15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3" presetClass="exit" nodeType="afterEffect" presetID="9" grpId="5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34" dur="1500" fill="hold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Class="entr" nodeType="clickEffect" presetSubtype="16" presetID="23" grpId="5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9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7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Class="entr" nodeType="clickEffect" presetSubtype="32" presetID="4" grpId="5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5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4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Class="entr" nodeType="afterEffect" presetSubtype="32" presetID="4" grpId="5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9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0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Class="entr" nodeType="afterEffect" presetSubtype="32" presetID="4" grpId="5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3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4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3000"/>
                            </p:stCondLst>
                            <p:childTnLst>
                              <p:par>
                                <p:cTn id="256" presetClass="entr" nodeType="afterEffect" presetSubtype="32" presetID="4" grpId="5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7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8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Class="path" nodeType="clickEffect" presetSubtype="0" presetID="-1" grpId="5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6026 0.000643" origin="layout" pathEditMode="relative">
                                      <p:cBhvr>
                                        <p:cTn id="26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Class="path" nodeType="clickEffect" presetSubtype="0" presetID="-1" grpId="6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76026 0.000643 L -0.165612 0.006667" origin="layout" pathEditMode="relative">
                                      <p:cBhvr>
                                        <p:cTn id="266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Class="path" nodeType="clickEffect" presetSubtype="0" presetID="-1" grpId="6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165612 0.006667 L -0.266134 0.003310" origin="layout" pathEditMode="relative">
                                      <p:cBhvr>
                                        <p:cTn id="270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Class="path" nodeType="clickEffect" presetSubtype="0" presetID="-1" grpId="6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266134 0.003310 L -0.405780 -0.032181" origin="layout" pathEditMode="relative">
                                      <p:cBhvr>
                                        <p:cTn id="274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Class="emph" nodeType="withEffect" presetSubtype="0" presetID="6" grpId="6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7" dur="1000" fill="hold"/>
                                        <p:tgtEl>
                                          <p:spTgt spid="187"/>
                                        </p:tgtEl>
                                      </p:cBhvr>
                                      <p:by x="84895" y="8489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Class="exit" nodeType="clickEffect" presetSubtype="2" presetID="15" grpId="6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Class="exit" nodeType="clickEffect" presetID="9" grpId="6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89" dur="1500" fill="hold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500"/>
                            </p:stCondLst>
                            <p:childTnLst>
                              <p:par>
                                <p:cTn id="292" presetClass="exit" nodeType="afterEffect" presetID="9" grpId="6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93" dur="15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3000"/>
                            </p:stCondLst>
                            <p:childTnLst>
                              <p:par>
                                <p:cTn id="296" presetClass="exit" nodeType="afterEffect" presetID="9" grpId="6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97" dur="1500" fill="hold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0" presetClass="exit" nodeType="afterEffect" presetID="9" grpId="6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01" dur="15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64"/>
      <p:bldP build="whole" bldLvl="1" animBg="1" rev="0" advAuto="0" spid="181" grpId="43"/>
      <p:bldP build="whole" bldLvl="1" animBg="1" rev="0" advAuto="0" spid="176" grpId="26"/>
      <p:bldP build="whole" bldLvl="1" animBg="1" rev="0" advAuto="0" spid="169" grpId="20"/>
      <p:bldP build="whole" bldLvl="1" animBg="1" rev="0" advAuto="0" spid="181" grpId="50"/>
      <p:bldP build="whole" bldLvl="1" animBg="1" rev="0" advAuto="0" spid="170" grpId="8"/>
      <p:bldP build="whole" bldLvl="1" animBg="1" rev="0" advAuto="0" spid="183" grpId="68"/>
      <p:bldP build="whole" bldLvl="1" animBg="1" rev="0" advAuto="0" spid="176" grpId="35"/>
      <p:bldP build="whole" bldLvl="1" animBg="1" rev="0" advAuto="0" spid="184" grpId="56"/>
      <p:bldP build="whole" bldLvl="1" animBg="1" rev="0" advAuto="0" spid="173" grpId="23"/>
      <p:bldP build="whole" bldLvl="1" animBg="1" rev="0" advAuto="0" spid="170" grpId="19"/>
      <p:bldP build="whole" bldLvl="1" animBg="1" rev="0" advAuto="0" spid="189" grpId="2"/>
      <p:bldP build="whole" bldLvl="1" animBg="1" rev="0" advAuto="0" spid="189" grpId="3"/>
      <p:bldP build="whole" bldLvl="1" animBg="1" rev="0" advAuto="0" spid="179" grpId="41"/>
      <p:bldP build="whole" bldLvl="1" animBg="1" rev="0" advAuto="0" spid="180" grpId="42"/>
      <p:bldP build="whole" bldLvl="1" animBg="1" rev="0" advAuto="0" spid="184" grpId="67"/>
      <p:bldP build="whole" bldLvl="1" animBg="1" rev="0" advAuto="0" spid="171" grpId="9"/>
      <p:bldP build="whole" bldLvl="1" animBg="1" rev="0" advAuto="0" spid="173" grpId="38"/>
      <p:bldP build="whole" bldLvl="1" animBg="1" rev="0" advAuto="0" spid="185" grpId="57"/>
      <p:bldP build="whole" bldLvl="1" animBg="1" rev="0" advAuto="0" spid="174" grpId="24"/>
      <p:bldP build="whole" bldLvl="1" animBg="1" rev="0" advAuto="0" spid="180" grpId="51"/>
      <p:bldP build="whole" bldLvl="1" animBg="1" rev="0" advAuto="0" spid="177" grpId="22"/>
      <p:bldP build="whole" bldLvl="1" animBg="1" rev="0" advAuto="0" spid="171" grpId="18"/>
      <p:bldP build="whole" bldLvl="1" animBg="1" rev="0" advAuto="0" spid="179" grpId="52"/>
      <p:bldP build="whole" bldLvl="1" animBg="1" rev="0" advAuto="0" spid="178" grpId="40"/>
      <p:bldP build="whole" bldLvl="1" animBg="1" rev="0" advAuto="0" spid="182" grpId="39"/>
      <p:bldP build="whole" bldLvl="1" animBg="1" rev="0" advAuto="0" spid="172" grpId="5"/>
      <p:bldP build="whole" bldLvl="1" animBg="1" rev="0" advAuto="0" spid="177" grpId="29"/>
      <p:bldP build="whole" bldLvl="1" animBg="1" rev="0" advAuto="0" spid="168" grpId="6"/>
      <p:bldP build="whole" bldLvl="1" animBg="1" rev="0" advAuto="0" spid="177" grpId="31"/>
      <p:bldP build="whole" bldLvl="1" animBg="1" rev="0" advAuto="0" spid="185" grpId="66"/>
      <p:bldP build="whole" bldLvl="1" animBg="1" rev="0" advAuto="0" spid="177" grpId="33"/>
      <p:bldP build="whole" bldLvl="1" animBg="1" rev="0" advAuto="0" spid="177" grpId="34"/>
      <p:bldP build="whole" bldLvl="1" animBg="1" rev="0" advAuto="0" spid="174" grpId="37"/>
      <p:bldP build="whole" bldLvl="1" animBg="1" rev="0" advAuto="0" spid="172" grpId="12"/>
      <p:bldP build="whole" bldLvl="1" animBg="1" rev="0" advAuto="0" spid="172" grpId="14"/>
      <p:bldP build="whole" bldLvl="1" animBg="1" rev="0" advAuto="0" spid="172" grpId="16"/>
      <p:bldP build="whole" bldLvl="1" animBg="1" rev="0" advAuto="0" spid="175" grpId="25"/>
      <p:bldP build="whole" bldLvl="1" animBg="1" rev="0" advAuto="0" spid="172" grpId="17"/>
      <p:bldP build="whole" bldLvl="1" animBg="1" rev="0" advAuto="0" spid="182" grpId="48"/>
      <p:bldP build="whole" bldLvl="1" animBg="1" rev="0" advAuto="0" spid="168" grpId="21"/>
      <p:bldP build="whole" bldLvl="1" animBg="1" rev="0" advAuto="0" spid="182" grpId="49"/>
      <p:bldP build="whole" bldLvl="1" animBg="1" rev="0" advAuto="0" spid="178" grpId="53"/>
      <p:bldP build="whole" bldLvl="1" animBg="1" rev="0" advAuto="0" spid="187" grpId="54"/>
      <p:bldP build="whole" bldLvl="1" animBg="1" rev="0" advAuto="0" spid="169" grpId="7"/>
      <p:bldP build="whole" bldLvl="1" animBg="1" rev="0" advAuto="0" spid="186" grpId="58"/>
      <p:bldP build="whole" bldLvl="1" animBg="1" rev="0" advAuto="0" spid="186" grpId="65"/>
      <p:bldP build="whole" bldLvl="1" animBg="1" rev="0" advAuto="0" spid="175" grpId="36"/>
      <p:bldP build="whole" bldLvl="1" animBg="1" rev="0" advAuto="0" spid="188" grpId="1"/>
      <p:bldP build="whole" bldLvl="1" animBg="1" rev="0" advAuto="0" spid="183" grpId="55"/>
      <p:bldP build="whole" bldLvl="1" animBg="1" rev="0" advAuto="0" spid="187" grpId="63"/>
      <p:bldP build="whole" bldLvl="1" animBg="1" rev="0" advAuto="0" spid="188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_58433-19.jpg" descr="_58433-19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5976" y="17367"/>
            <a:ext cx="24535952" cy="13681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s1200-1.png" descr="s1200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73142" y="3602701"/>
            <a:ext cx="3037717" cy="483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s1200-3.png" descr="s1200-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8186868" y="5855971"/>
            <a:ext cx="7673601" cy="5108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s1200-2.png" descr="s1200-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8645720" y="8429412"/>
            <a:ext cx="4291430" cy="4269973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Сквиркл"/>
          <p:cNvSpPr/>
          <p:nvPr/>
        </p:nvSpPr>
        <p:spPr>
          <a:xfrm>
            <a:off x="6817763" y="317774"/>
            <a:ext cx="11195015" cy="2167380"/>
          </a:xfrm>
          <a:prstGeom prst="roundRect">
            <a:avLst>
              <a:gd name="adj" fmla="val 8789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196" name="Кто пришёл учиться в школу?"/>
          <p:cNvSpPr txBox="1"/>
          <p:nvPr/>
        </p:nvSpPr>
        <p:spPr>
          <a:xfrm>
            <a:off x="8530232" y="909148"/>
            <a:ext cx="7770077" cy="984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700"/>
            </a:lvl1pPr>
          </a:lstStyle>
          <a:p>
            <a:pPr/>
            <a:r>
              <a:t>Кто пришёл учиться в школу?</a:t>
            </a:r>
          </a:p>
        </p:txBody>
      </p:sp>
      <p:pic>
        <p:nvPicPr>
          <p:cNvPr id="197" name="Platypus_Longisquama.png" descr="Platypus_Longisquam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5910918" y="4712285"/>
            <a:ext cx="4291430" cy="4291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ryba.jpg.png" descr="ryba.jpg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86916" y="5373223"/>
            <a:ext cx="5455234" cy="5455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217c9a84889ca8e56c799b998d16d12d.png" descr="217c9a84889ca8e56c799b998d16d12d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336989" y="7456066"/>
            <a:ext cx="4943805" cy="5455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Class="exit" nodeType="after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9"/>
      <p:bldP build="whole" bldLvl="1" animBg="1" rev="0" advAuto="0" spid="194" grpId="7"/>
      <p:bldP build="whole" bldLvl="1" animBg="1" rev="0" advAuto="0" spid="195" grpId="4"/>
      <p:bldP build="whole" bldLvl="1" animBg="1" rev="0" advAuto="0" spid="192" grpId="5"/>
      <p:bldP build="whole" bldLvl="1" animBg="1" rev="0" advAuto="0" spid="196" grpId="2"/>
      <p:bldP build="whole" bldLvl="1" animBg="1" rev="0" advAuto="0" spid="196" grpId="3"/>
      <p:bldP build="whole" bldLvl="1" animBg="1" rev="0" advAuto="0" spid="197" grpId="8"/>
      <p:bldP build="whole" bldLvl="1" animBg="1" rev="0" advAuto="0" spid="199" grpId="10"/>
      <p:bldP build="whole" bldLvl="1" animBg="1" rev="0" advAuto="0" spid="193" grpId="6"/>
      <p:bldP build="whole" bldLvl="1" animBg="1" rev="0" advAuto="0" spid="19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_58433-19.jpg" descr="_58433-19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5976" y="17367"/>
            <a:ext cx="24535952" cy="13681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s1200-4.png" descr="s1200-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6607" y="4020514"/>
            <a:ext cx="946695" cy="1249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шапка.png" descr="шапка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82259" y="5561144"/>
            <a:ext cx="1511695" cy="1371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шарф.png" descr="шарф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058379" y="6870902"/>
            <a:ext cx="2342669" cy="2145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22-220470_coffee-chocolate-bar-milk-praline-fudge-chocolate-animado-png.png" descr="22-220470_coffee-chocolate-bar-milk-praline-fudge-chocolate-animado-png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593970" y="7769018"/>
            <a:ext cx="3107849" cy="1561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s1200-5.png" descr="s1200-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090344" y="2897480"/>
            <a:ext cx="1718826" cy="1882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111.png" descr="11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33215" y="5742330"/>
            <a:ext cx="1511695" cy="1703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RGEMGLGs5GwH_2VR8EYhRWRtXWN_EIDR.png" descr="RGEMGLGs5GwH_2VR8EYhRWRtXWN_EIDR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14795" y="8092303"/>
            <a:ext cx="2342669" cy="1803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s1200-2.png" descr="s1200-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0019227" y="9539511"/>
            <a:ext cx="2156454" cy="2145672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Сквиркл"/>
          <p:cNvSpPr/>
          <p:nvPr/>
        </p:nvSpPr>
        <p:spPr>
          <a:xfrm>
            <a:off x="6817763" y="317774"/>
            <a:ext cx="11195015" cy="2167380"/>
          </a:xfrm>
          <a:prstGeom prst="roundRect">
            <a:avLst>
              <a:gd name="adj" fmla="val 8789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11" name="Найди все предметы со звуком «Ш».…"/>
          <p:cNvSpPr txBox="1"/>
          <p:nvPr/>
        </p:nvSpPr>
        <p:spPr>
          <a:xfrm>
            <a:off x="7837692" y="356399"/>
            <a:ext cx="9155156" cy="209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4700"/>
            </a:pPr>
            <a:r>
              <a:t>Найди все предметы со звуком «Ш».</a:t>
            </a:r>
          </a:p>
          <a:p>
            <a:pPr>
              <a:defRPr sz="4700"/>
            </a:pPr>
            <a:r>
              <a:t>Найди все предметы со звуком «С».</a:t>
            </a:r>
          </a:p>
        </p:txBody>
      </p:sp>
      <p:pic>
        <p:nvPicPr>
          <p:cNvPr id="212" name="drawn-boots-us-soldier-393571-3820898.png" descr="drawn-boots-us-soldier-393571-3820898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469737" y="9868469"/>
            <a:ext cx="2342669" cy="2346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8c6bc51d.png" descr="8c6bc51d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7368228" y="248891"/>
            <a:ext cx="2659825" cy="1703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olovina-i-tselyj-kokos-s-listyami.png" descr="Polovina-i-tselyj-kokos-s-listyami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4750504" y="7228706"/>
            <a:ext cx="1718826" cy="143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carnival_mask_PNG128.png" descr="carnival_mask_PNG128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3988952" y="2857179"/>
            <a:ext cx="2156454" cy="1118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clipart.adelavida.com.gif" descr="clipart.adelavida.com.gi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0056261" y="3983834"/>
            <a:ext cx="2082388" cy="2994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Class="exit" nodeType="after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4"/>
      <p:bldP build="whole" bldLvl="1" animBg="1" rev="0" advAuto="0" spid="211" grpId="2"/>
      <p:bldP build="whole" bldLvl="1" animBg="1" rev="0" advAuto="0" spid="210" grpId="1"/>
      <p:bldP build="whole" bldLvl="1" animBg="1" rev="0" advAuto="0" spid="211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ETF-Education-Is-an-Ongoing-Challenge.jpg" descr="ETF-Education-Is-an-Ongoing-Challen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0455" y="0"/>
            <a:ext cx="2458409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teacher_PNG46.png" descr="teacher_PNG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86370" y="3932599"/>
            <a:ext cx="4483178" cy="5850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вешалка.png" descr="вешалка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26331" y="2660522"/>
            <a:ext cx="4131338" cy="212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кошка.gif" descr="кошка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84058" y="377502"/>
            <a:ext cx="9100780" cy="7280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машинка.png" descr="машинка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95391" y="2672110"/>
            <a:ext cx="4872406" cy="3140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мишка.png" descr="мишка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48062" y="1471256"/>
            <a:ext cx="3887876" cy="5093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цилиндр.png" descr="цилиндр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793211" y="2930094"/>
            <a:ext cx="2797578" cy="217544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Сквиркл"/>
          <p:cNvSpPr/>
          <p:nvPr/>
        </p:nvSpPr>
        <p:spPr>
          <a:xfrm>
            <a:off x="6817763" y="317774"/>
            <a:ext cx="11195015" cy="2167380"/>
          </a:xfrm>
          <a:prstGeom prst="roundRect">
            <a:avLst>
              <a:gd name="adj" fmla="val 8789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26" name="Что изображено на доске? Посчитай слоги."/>
          <p:cNvSpPr txBox="1"/>
          <p:nvPr/>
        </p:nvSpPr>
        <p:spPr>
          <a:xfrm>
            <a:off x="6896092" y="909148"/>
            <a:ext cx="11038357" cy="984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700"/>
            </a:lvl1pPr>
          </a:lstStyle>
          <a:p>
            <a:pPr/>
            <a:r>
              <a:t>Что изображено на доске? Посчитай слоги.</a:t>
            </a:r>
          </a:p>
        </p:txBody>
      </p:sp>
      <p:pic>
        <p:nvPicPr>
          <p:cNvPr id="227" name="оранжевый шарик.png" descr="оранжевый шарик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471333" y="2298617"/>
            <a:ext cx="3887876" cy="388787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1 слог"/>
          <p:cNvSpPr txBox="1"/>
          <p:nvPr/>
        </p:nvSpPr>
        <p:spPr>
          <a:xfrm>
            <a:off x="3678763" y="11828050"/>
            <a:ext cx="1764165" cy="1136143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400"/>
            </a:lvl1pPr>
          </a:lstStyle>
          <a:p>
            <a:pPr/>
            <a:r>
              <a:t>1 слог</a:t>
            </a:r>
          </a:p>
        </p:txBody>
      </p:sp>
      <p:sp>
        <p:nvSpPr>
          <p:cNvPr id="229" name="2 слога"/>
          <p:cNvSpPr txBox="1"/>
          <p:nvPr/>
        </p:nvSpPr>
        <p:spPr>
          <a:xfrm>
            <a:off x="11106630" y="11828050"/>
            <a:ext cx="2170739" cy="1136143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400"/>
            </a:lvl1pPr>
          </a:lstStyle>
          <a:p>
            <a:pPr/>
            <a:r>
              <a:t>2 слога</a:t>
            </a:r>
          </a:p>
        </p:txBody>
      </p:sp>
      <p:sp>
        <p:nvSpPr>
          <p:cNvPr id="230" name="3 слога"/>
          <p:cNvSpPr txBox="1"/>
          <p:nvPr/>
        </p:nvSpPr>
        <p:spPr>
          <a:xfrm>
            <a:off x="18768801" y="11828050"/>
            <a:ext cx="2191313" cy="1136143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400"/>
            </a:lvl1pPr>
          </a:lstStyle>
          <a:p>
            <a:pPr/>
            <a:r>
              <a:t>3 слога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Class="exit" nodeType="after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7298 0.408376" origin="layout" pathEditMode="relative">
                                      <p:cBhvr>
                                        <p:cTn id="32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mph" nodeType="withEffect" presetSubtype="0" presetID="6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224"/>
                                        </p:tgtEl>
                                      </p:cBhvr>
                                      <p:by x="76272" y="7627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path" nodeType="click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03866 0.379152" origin="layout" pathEditMode="relative">
                                      <p:cBhvr>
                                        <p:cTn id="45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mph" nodeType="withEffect" presetSubtype="0" presetID="6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65754" y="65754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path" nodeType="click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50045 0.427110" origin="layout" pathEditMode="relative">
                                      <p:cBhvr>
                                        <p:cTn id="5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mph" nodeType="withEffect" presetSubtype="0" presetID="6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64620" y="6462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path" nodeType="click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95083 0.380278" origin="layout" pathEditMode="relative">
                                      <p:cBhvr>
                                        <p:cTn id="71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mph" nodeType="withEffect" presetSubtype="0" presetID="6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223"/>
                                        </p:tgtEl>
                                      </p:cBhvr>
                                      <p:by x="61669" y="6166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path" nodeType="clickEffect" presetSubtype="0" presetID="-1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378303 0.394480" origin="layout" pathEditMode="relative">
                                      <p:cBhvr>
                                        <p:cTn id="84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mph" nodeType="withEffect" presetSubtype="0" presetID="6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222"/>
                                        </p:tgtEl>
                                      </p:cBhvr>
                                      <p:by x="62795" y="6279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ntr" nodeType="clickEffect" presetSubtype="16" presetID="23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Class="path" nodeType="clickEffect" presetSubtype="0" presetID="-1" grpId="2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81078 0.393041" origin="layout" pathEditMode="relative">
                                      <p:cBhvr>
                                        <p:cTn id="97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Class="emph" nodeType="withEffect" presetSubtype="0" presetID="6" grpId="2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000" fill="hold"/>
                                        <p:tgtEl>
                                          <p:spTgt spid="227"/>
                                        </p:tgtEl>
                                      </p:cBhvr>
                                      <p:by x="80786" y="8078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1"/>
      <p:bldP build="whole" bldLvl="1" animBg="1" rev="0" advAuto="0" spid="220" grpId="13"/>
      <p:bldP build="whole" bldLvl="1" animBg="1" rev="0" advAuto="0" spid="222" grpId="17"/>
      <p:bldP build="whole" bldLvl="1" animBg="1" rev="0" advAuto="0" spid="222" grpId="19"/>
      <p:bldP build="whole" bldLvl="1" animBg="1" rev="0" advAuto="0" spid="224" grpId="5"/>
      <p:bldP build="whole" bldLvl="1" animBg="1" rev="0" advAuto="0" spid="221" grpId="8"/>
      <p:bldP build="whole" bldLvl="1" animBg="1" rev="0" advAuto="0" spid="224" grpId="7"/>
      <p:bldP build="whole" bldLvl="1" animBg="1" rev="0" advAuto="0" spid="221" grpId="10"/>
      <p:bldP build="whole" bldLvl="1" animBg="1" rev="0" advAuto="0" spid="226" grpId="2"/>
      <p:bldP build="whole" bldLvl="1" animBg="1" rev="0" advAuto="0" spid="226" grpId="3"/>
      <p:bldP build="whole" bldLvl="1" animBg="1" rev="0" advAuto="0" spid="223" grpId="14"/>
      <p:bldP build="whole" bldLvl="1" animBg="1" rev="0" advAuto="0" spid="225" grpId="4"/>
      <p:bldP build="whole" bldLvl="1" animBg="1" rev="0" advAuto="0" spid="223" grpId="16"/>
      <p:bldP build="whole" bldLvl="1" animBg="1" rev="0" advAuto="0" spid="225" grpId="1"/>
      <p:bldP build="whole" bldLvl="1" animBg="1" rev="0" advAuto="0" spid="227" grpId="20"/>
      <p:bldP build="whole" bldLvl="1" animBg="1" rev="0" advAuto="0" spid="227" grpId="2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ETF-Education-Is-an-Ongoing-Challenge.jpg" descr="ETF-Education-Is-an-Ongoing-Challen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0455" y="0"/>
            <a:ext cx="2458409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teacher_PNG46.png" descr="teacher_PNG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86370" y="3932599"/>
            <a:ext cx="4483178" cy="5850802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Сквиркл"/>
          <p:cNvSpPr/>
          <p:nvPr/>
        </p:nvSpPr>
        <p:spPr>
          <a:xfrm>
            <a:off x="6817763" y="317774"/>
            <a:ext cx="11195015" cy="2167380"/>
          </a:xfrm>
          <a:prstGeom prst="roundRect">
            <a:avLst>
              <a:gd name="adj" fmla="val 8789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35" name="Что изображено на доске? Посчитай слоги."/>
          <p:cNvSpPr txBox="1"/>
          <p:nvPr/>
        </p:nvSpPr>
        <p:spPr>
          <a:xfrm>
            <a:off x="6896092" y="909148"/>
            <a:ext cx="11038357" cy="984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700"/>
            </a:lvl1pPr>
          </a:lstStyle>
          <a:p>
            <a:pPr/>
            <a:r>
              <a:t>Что изображено на доске? Посчитай слоги.</a:t>
            </a:r>
          </a:p>
        </p:txBody>
      </p:sp>
      <p:sp>
        <p:nvSpPr>
          <p:cNvPr id="236" name="1 слог"/>
          <p:cNvSpPr txBox="1"/>
          <p:nvPr/>
        </p:nvSpPr>
        <p:spPr>
          <a:xfrm>
            <a:off x="3678763" y="11828050"/>
            <a:ext cx="1764165" cy="1136143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400"/>
            </a:lvl1pPr>
          </a:lstStyle>
          <a:p>
            <a:pPr/>
            <a:r>
              <a:t>1 слог</a:t>
            </a:r>
          </a:p>
        </p:txBody>
      </p:sp>
      <p:sp>
        <p:nvSpPr>
          <p:cNvPr id="237" name="2 слога"/>
          <p:cNvSpPr txBox="1"/>
          <p:nvPr/>
        </p:nvSpPr>
        <p:spPr>
          <a:xfrm>
            <a:off x="11106630" y="11828050"/>
            <a:ext cx="2170739" cy="1136143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400"/>
            </a:lvl1pPr>
          </a:lstStyle>
          <a:p>
            <a:pPr/>
            <a:r>
              <a:t>2 слога</a:t>
            </a:r>
          </a:p>
        </p:txBody>
      </p:sp>
      <p:sp>
        <p:nvSpPr>
          <p:cNvPr id="238" name="3 слога"/>
          <p:cNvSpPr txBox="1"/>
          <p:nvPr/>
        </p:nvSpPr>
        <p:spPr>
          <a:xfrm>
            <a:off x="18768801" y="11828050"/>
            <a:ext cx="2191313" cy="1136143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400"/>
            </a:lvl1pPr>
          </a:lstStyle>
          <a:p>
            <a:pPr/>
            <a:r>
              <a:t>3 слога</a:t>
            </a:r>
          </a:p>
        </p:txBody>
      </p:sp>
      <p:pic>
        <p:nvPicPr>
          <p:cNvPr id="239" name="drawn-boots-us-soldier-393571-3820898.png" descr="drawn-boots-us-soldier-393571-382089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20537" y="2649347"/>
            <a:ext cx="3586795" cy="3592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d8421ff6.png" descr="d8421ff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03019" y="3242763"/>
            <a:ext cx="5377962" cy="2405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johnny_automatic_purse_1.png" descr="johnny_automatic_purse_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26155" y="2817880"/>
            <a:ext cx="2578231" cy="2807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ab7c483657aa39931c3ff0d7afe3e99f.png" descr="ab7c483657aa39931c3ff0d7afe3e99f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338196" y="2647061"/>
            <a:ext cx="3586795" cy="3597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r.khomreh.soup_512x512.png" descr="ir.khomreh.soup_512x51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916892" y="2947350"/>
            <a:ext cx="2996756" cy="2996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Class="exit" nodeType="after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73063 0.381375" origin="layout" pathEditMode="relative">
                                      <p:cBhvr>
                                        <p:cTn id="31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mph" nodeType="withEffect" presetSubtype="0" presetID="6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239"/>
                                        </p:tgtEl>
                                      </p:cBhvr>
                                      <p:by x="64012" y="6401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path" nodeType="click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66175 0.400690" origin="layout" pathEditMode="relative">
                                      <p:cBhvr>
                                        <p:cTn id="43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mph" nodeType="withEffect" presetSubtype="0" presetID="6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240"/>
                                        </p:tgtEl>
                                      </p:cBhvr>
                                      <p:by x="56476" y="5647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1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path" nodeType="click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8825 0.346692" origin="layout" pathEditMode="relative">
                                      <p:cBhvr>
                                        <p:cTn id="55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path" nodeType="click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357853 0.341931" origin="layout" pathEditMode="relative">
                                      <p:cBhvr>
                                        <p:cTn id="64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mph" nodeType="withEffect" presetSubtype="0" presetID="6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1000" fill="hold"/>
                                        <p:tgtEl>
                                          <p:spTgt spid="242"/>
                                        </p:tgtEl>
                                      </p:cBhvr>
                                      <p:by x="78044" y="78044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8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2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path" nodeType="clickEffect" presetSubtype="0" presetID="-1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54396 0.369819" origin="layout" pathEditMode="relative">
                                      <p:cBhvr>
                                        <p:cTn id="76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mph" nodeType="withEffect" presetSubtype="0" presetID="6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0" fill="hold"/>
                                        <p:tgtEl>
                                          <p:spTgt spid="243"/>
                                        </p:tgtEl>
                                      </p:cBhvr>
                                      <p:by x="73122" y="7312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11"/>
      <p:bldP build="whole" bldLvl="1" animBg="1" rev="0" advAuto="0" spid="243" grpId="16"/>
      <p:bldP build="whole" bldLvl="1" animBg="1" rev="0" advAuto="0" spid="243" grpId="18"/>
      <p:bldP build="whole" bldLvl="1" animBg="1" rev="0" advAuto="0" spid="240" grpId="8"/>
      <p:bldP build="whole" bldLvl="1" animBg="1" rev="0" advAuto="0" spid="234" grpId="1"/>
      <p:bldP build="whole" bldLvl="1" animBg="1" rev="0" advAuto="0" spid="240" grpId="10"/>
      <p:bldP build="whole" bldLvl="1" animBg="1" rev="0" advAuto="0" spid="235" grpId="2"/>
      <p:bldP build="whole" bldLvl="1" animBg="1" rev="0" advAuto="0" spid="234" grpId="4"/>
      <p:bldP build="whole" bldLvl="1" animBg="1" rev="0" advAuto="0" spid="235" grpId="3"/>
      <p:bldP build="whole" bldLvl="1" animBg="1" rev="0" advAuto="0" spid="242" grpId="13"/>
      <p:bldP build="whole" bldLvl="1" animBg="1" rev="0" advAuto="0" spid="242" grpId="15"/>
      <p:bldP build="whole" bldLvl="1" animBg="1" rev="0" advAuto="0" spid="239" grpId="5"/>
      <p:bldP build="whole" bldLvl="1" animBg="1" rev="0" advAuto="0" spid="239" grpId="7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ETF-Education-Is-an-Ongoing-Challenge.jpg" descr="ETF-Education-Is-an-Ongoing-Challen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0455" y="0"/>
            <a:ext cx="2458409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Сквиркл"/>
          <p:cNvSpPr/>
          <p:nvPr/>
        </p:nvSpPr>
        <p:spPr>
          <a:xfrm>
            <a:off x="4580897" y="10616748"/>
            <a:ext cx="15338755" cy="2537868"/>
          </a:xfrm>
          <a:prstGeom prst="roundRect">
            <a:avLst>
              <a:gd name="adj" fmla="val 750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47" name="ША"/>
          <p:cNvSpPr txBox="1"/>
          <p:nvPr/>
        </p:nvSpPr>
        <p:spPr>
          <a:xfrm>
            <a:off x="5574257" y="11263382"/>
            <a:ext cx="165570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400"/>
            </a:lvl1pPr>
          </a:lstStyle>
          <a:p>
            <a:pPr/>
            <a:r>
              <a:t>ША</a:t>
            </a:r>
          </a:p>
        </p:txBody>
      </p:sp>
      <p:sp>
        <p:nvSpPr>
          <p:cNvPr id="248" name="ШУ"/>
          <p:cNvSpPr txBox="1"/>
          <p:nvPr/>
        </p:nvSpPr>
        <p:spPr>
          <a:xfrm>
            <a:off x="9188028" y="11263382"/>
            <a:ext cx="1680022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400"/>
            </a:lvl1pPr>
          </a:lstStyle>
          <a:p>
            <a:pPr/>
            <a:r>
              <a:t>ШУ</a:t>
            </a:r>
          </a:p>
        </p:txBody>
      </p:sp>
      <p:sp>
        <p:nvSpPr>
          <p:cNvPr id="249" name="ШИ"/>
          <p:cNvSpPr txBox="1"/>
          <p:nvPr/>
        </p:nvSpPr>
        <p:spPr>
          <a:xfrm>
            <a:off x="13236427" y="11263382"/>
            <a:ext cx="167359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400"/>
            </a:lvl1pPr>
          </a:lstStyle>
          <a:p>
            <a:pPr/>
            <a:r>
              <a:t>ШИ</a:t>
            </a:r>
          </a:p>
        </p:txBody>
      </p:sp>
      <p:sp>
        <p:nvSpPr>
          <p:cNvPr id="250" name="ШЕ"/>
          <p:cNvSpPr txBox="1"/>
          <p:nvPr/>
        </p:nvSpPr>
        <p:spPr>
          <a:xfrm>
            <a:off x="17284827" y="11263382"/>
            <a:ext cx="155107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400"/>
            </a:lvl1pPr>
          </a:lstStyle>
          <a:p>
            <a:pPr/>
            <a:r>
              <a:t>ШЕ</a:t>
            </a:r>
          </a:p>
        </p:txBody>
      </p:sp>
      <p:pic>
        <p:nvPicPr>
          <p:cNvPr id="251" name="1200px-Ice_hockey_puck.svg.png" descr="1200px-Ice_hockey_puck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92253" y="2077583"/>
            <a:ext cx="4116044" cy="4116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shuba_mekh.png" descr="shuba_mekh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32806" y="1986977"/>
            <a:ext cx="3034937" cy="429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s1200-4.png" descr="s1200-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76536" y="2190486"/>
            <a:ext cx="2947478" cy="3890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shypshyna.png" descr="shypshyn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312427" y="2363183"/>
            <a:ext cx="3875696" cy="3544844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Сквиркл"/>
          <p:cNvSpPr/>
          <p:nvPr/>
        </p:nvSpPr>
        <p:spPr>
          <a:xfrm>
            <a:off x="6817763" y="317774"/>
            <a:ext cx="11195015" cy="2167380"/>
          </a:xfrm>
          <a:prstGeom prst="roundRect">
            <a:avLst>
              <a:gd name="adj" fmla="val 8789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56" name="На какой слог начинается слово?"/>
          <p:cNvSpPr txBox="1"/>
          <p:nvPr/>
        </p:nvSpPr>
        <p:spPr>
          <a:xfrm>
            <a:off x="8191415" y="909148"/>
            <a:ext cx="8447711" cy="984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700"/>
            </a:lvl1pPr>
          </a:lstStyle>
          <a:p>
            <a:pPr/>
            <a:r>
              <a:t>На какой слог начинается слово?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Class="exit" nodeType="after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8" presetID="2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Class="entr" nodeType="afterEffect" presetSubtype="8" presetID="2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Class="entr" nodeType="afterEffect" presetSubtype="8" presetID="2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Class="entr" nodeType="afterEffect" presetSubtype="8" presetID="2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mph" nodeType="clickEffect" presetSubtype="0" presetID="6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xit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2" dur="1500" fill="hold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mph" nodeType="clickEffect" presetSubtype="0" presetID="6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xit" nodeType="click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7" dur="1500" fill="hold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ntr" nodeType="click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mph" nodeType="clickEffect" presetSubtype="0" presetID="6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1000" fill="hold"/>
                                        <p:tgtEl>
                                          <p:spTgt spid="2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Class="exit" nodeType="click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2" dur="1500" fill="hold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Class="entr" nodeType="clickEffect" presetSubtype="16" presetID="23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Class="emph" nodeType="clickEffect" presetSubtype="0" presetID="6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10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Class="exit" nodeType="clickEffect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7" dur="1500" fill="hold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" grpId="13"/>
      <p:bldP build="whole" bldLvl="1" animBg="1" rev="0" advAuto="0" spid="250" grpId="6"/>
      <p:bldP build="whole" bldLvl="1" animBg="1" rev="0" advAuto="0" spid="252" grpId="15"/>
      <p:bldP build="whole" bldLvl="1" animBg="1" rev="0" advAuto="0" spid="249" grpId="7"/>
      <p:bldP build="whole" bldLvl="1" animBg="1" rev="0" advAuto="0" spid="256" grpId="2"/>
      <p:bldP build="whole" bldLvl="1" animBg="1" rev="0" advAuto="0" spid="256" grpId="3"/>
      <p:bldP build="whole" bldLvl="1" animBg="1" rev="0" advAuto="0" spid="253" grpId="16"/>
      <p:bldP build="whole" bldLvl="1" animBg="1" rev="0" advAuto="0" spid="248" grpId="8"/>
      <p:bldP build="whole" bldLvl="1" animBg="1" rev="0" advAuto="0" spid="250" grpId="17"/>
      <p:bldP build="whole" bldLvl="1" animBg="1" rev="0" advAuto="0" spid="253" grpId="18"/>
      <p:bldP build="whole" bldLvl="1" animBg="1" rev="0" advAuto="0" spid="255" grpId="1"/>
      <p:bldP build="whole" bldLvl="1" animBg="1" rev="0" advAuto="0" spid="246" grpId="5"/>
      <p:bldP build="whole" bldLvl="1" animBg="1" rev="0" advAuto="0" spid="247" grpId="9"/>
      <p:bldP build="whole" bldLvl="1" animBg="1" rev="0" advAuto="0" spid="247" grpId="11"/>
      <p:bldP build="whole" bldLvl="1" animBg="1" rev="0" advAuto="0" spid="248" grpId="14"/>
      <p:bldP build="whole" bldLvl="1" animBg="1" rev="0" advAuto="0" spid="249" grpId="20"/>
      <p:bldP build="whole" bldLvl="1" animBg="1" rev="0" advAuto="0" spid="255" grpId="4"/>
      <p:bldP build="whole" bldLvl="1" animBg="1" rev="0" advAuto="0" spid="251" grpId="10"/>
      <p:bldP build="whole" bldLvl="1" animBg="1" rev="0" advAuto="0" spid="251" grpId="12"/>
      <p:bldP build="whole" bldLvl="1" animBg="1" rev="0" advAuto="0" spid="254" grpId="19"/>
      <p:bldP build="whole" bldLvl="1" animBg="1" rev="0" advAuto="0" spid="254" grpId="2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ETF-Education-Is-an-Ongoing-Challenge.jpg" descr="ETF-Education-Is-an-Ongoing-Challen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0455" y="0"/>
            <a:ext cx="2458409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Сквиркл"/>
          <p:cNvSpPr/>
          <p:nvPr/>
        </p:nvSpPr>
        <p:spPr>
          <a:xfrm>
            <a:off x="4580897" y="10616748"/>
            <a:ext cx="15338755" cy="2537868"/>
          </a:xfrm>
          <a:prstGeom prst="roundRect">
            <a:avLst>
              <a:gd name="adj" fmla="val 750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60" name="Сквиркл"/>
          <p:cNvSpPr/>
          <p:nvPr/>
        </p:nvSpPr>
        <p:spPr>
          <a:xfrm>
            <a:off x="6817763" y="317774"/>
            <a:ext cx="11195015" cy="2167380"/>
          </a:xfrm>
          <a:prstGeom prst="roundRect">
            <a:avLst>
              <a:gd name="adj" fmla="val 8789"/>
            </a:avLst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61" name="На какой слог начинается слово?"/>
          <p:cNvSpPr txBox="1"/>
          <p:nvPr/>
        </p:nvSpPr>
        <p:spPr>
          <a:xfrm>
            <a:off x="8191415" y="909148"/>
            <a:ext cx="8447711" cy="984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700"/>
            </a:lvl1pPr>
          </a:lstStyle>
          <a:p>
            <a:pPr/>
            <a:r>
              <a:t>На какой слог начинается слово?</a:t>
            </a:r>
          </a:p>
        </p:txBody>
      </p:sp>
      <p:sp>
        <p:nvSpPr>
          <p:cNvPr id="262" name="СА"/>
          <p:cNvSpPr txBox="1"/>
          <p:nvPr/>
        </p:nvSpPr>
        <p:spPr>
          <a:xfrm>
            <a:off x="5485021" y="11390382"/>
            <a:ext cx="1419833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400"/>
            </a:lvl1pPr>
          </a:lstStyle>
          <a:p>
            <a:pPr/>
            <a:r>
              <a:t>СА</a:t>
            </a:r>
          </a:p>
        </p:txBody>
      </p:sp>
      <p:sp>
        <p:nvSpPr>
          <p:cNvPr id="263" name="СУ"/>
          <p:cNvSpPr txBox="1"/>
          <p:nvPr/>
        </p:nvSpPr>
        <p:spPr>
          <a:xfrm>
            <a:off x="17184932" y="11390382"/>
            <a:ext cx="144415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400"/>
            </a:lvl1pPr>
          </a:lstStyle>
          <a:p>
            <a:pPr/>
            <a:r>
              <a:t>СУ</a:t>
            </a:r>
          </a:p>
        </p:txBody>
      </p:sp>
      <p:sp>
        <p:nvSpPr>
          <p:cNvPr id="264" name="СЫ"/>
          <p:cNvSpPr txBox="1"/>
          <p:nvPr/>
        </p:nvSpPr>
        <p:spPr>
          <a:xfrm>
            <a:off x="13284961" y="11390382"/>
            <a:ext cx="1608436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400"/>
            </a:lvl1pPr>
          </a:lstStyle>
          <a:p>
            <a:pPr/>
            <a:r>
              <a:t>СЫ</a:t>
            </a:r>
          </a:p>
        </p:txBody>
      </p:sp>
      <p:sp>
        <p:nvSpPr>
          <p:cNvPr id="265" name="СО"/>
          <p:cNvSpPr txBox="1"/>
          <p:nvPr/>
        </p:nvSpPr>
        <p:spPr>
          <a:xfrm>
            <a:off x="9384991" y="11390382"/>
            <a:ext cx="1419834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400"/>
            </a:lvl1pPr>
          </a:lstStyle>
          <a:p>
            <a:pPr/>
            <a:r>
              <a:t>СО</a:t>
            </a:r>
          </a:p>
        </p:txBody>
      </p:sp>
      <p:pic>
        <p:nvPicPr>
          <p:cNvPr id="266" name="ir.khomreh.soup_512x512.png" descr="ir.khomreh.soup_512x5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41111" y="1985380"/>
            <a:ext cx="3890729" cy="3890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ryba.jpg.png" descr="ryba.jp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0473" y="1645946"/>
            <a:ext cx="4569596" cy="4569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Saxophone-icon.svg.png" descr="Saxophone-icon.sv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32510" y="2160034"/>
            <a:ext cx="4107930" cy="4107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hello_html_m129a1518.png" descr="hello_html_m129a151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82574" y="2690163"/>
            <a:ext cx="3465394" cy="3047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Class="exit" nodeType="after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mph" nodeType="clickEffect" presetSubtype="0" presetID="6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2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6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mph" nodeType="clickEffect" presetSubtype="0" presetID="6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2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xit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9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mph" nodeType="clickEffect" presetSubtype="0" presetID="6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2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xit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8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2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mph" nodeType="clickEffect" presetSubtype="0" presetID="6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00" fill="hold"/>
                                        <p:tgtEl>
                                          <p:spTgt spid="2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xit" nodeType="click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9" grpId="17"/>
      <p:bldP build="whole" bldLvl="1" animBg="1" rev="0" advAuto="0" spid="268" grpId="14"/>
      <p:bldP build="whole" bldLvl="1" animBg="1" rev="0" advAuto="0" spid="262" grpId="13"/>
      <p:bldP build="whole" bldLvl="1" animBg="1" rev="0" advAuto="0" spid="266" grpId="6"/>
      <p:bldP build="whole" bldLvl="1" animBg="1" rev="0" advAuto="0" spid="264" grpId="16"/>
      <p:bldP build="whole" bldLvl="1" animBg="1" rev="0" advAuto="0" spid="266" grpId="8"/>
      <p:bldP build="whole" bldLvl="1" animBg="1" rev="0" advAuto="0" spid="267" grpId="9"/>
      <p:bldP build="whole" bldLvl="1" animBg="1" rev="0" advAuto="0" spid="267" grpId="11"/>
      <p:bldP build="whole" bldLvl="1" animBg="1" rev="0" advAuto="0" spid="269" grpId="15"/>
      <p:bldP build="whole" bldLvl="1" animBg="1" rev="0" advAuto="0" spid="261" grpId="2"/>
      <p:bldP build="whole" bldLvl="1" animBg="1" rev="0" advAuto="0" spid="261" grpId="3"/>
      <p:bldP build="whole" bldLvl="1" animBg="1" rev="0" advAuto="0" spid="260" grpId="1"/>
      <p:bldP build="whole" bldLvl="1" animBg="1" rev="0" advAuto="0" spid="260" grpId="4"/>
      <p:bldP build="whole" bldLvl="1" animBg="1" rev="0" advAuto="0" spid="263" grpId="7"/>
      <p:bldP build="whole" bldLvl="1" animBg="1" rev="0" advAuto="0" spid="259" grpId="5"/>
      <p:bldP build="whole" bldLvl="1" animBg="1" rev="0" advAuto="0" spid="265" grpId="10"/>
      <p:bldP build="whole" bldLvl="1" animBg="1" rev="0" advAuto="0" spid="268" grpId="1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859955B-6C31-40FB-8CDF-66AC3884994C}"/>
</file>

<file path=customXml/itemProps2.xml><?xml version="1.0" encoding="utf-8"?>
<ds:datastoreItem xmlns:ds="http://schemas.openxmlformats.org/officeDocument/2006/customXml" ds:itemID="{B19F7BE8-08DD-4ACA-A262-3D7C883DF78E}"/>
</file>

<file path=customXml/itemProps3.xml><?xml version="1.0" encoding="utf-8"?>
<ds:datastoreItem xmlns:ds="http://schemas.openxmlformats.org/officeDocument/2006/customXml" ds:itemID="{C4438CE2-8A7D-4D73-980A-807E9F758982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