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9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tags/tag1.xml" ContentType="application/vnd.openxmlformats-officedocument.presentationml.tags+xml"/>
  <Override PartName="/ppt/tags/tag23.xml" ContentType="application/vnd.openxmlformats-officedocument.presentationml.tags+xml"/>
  <Override PartName="/ppt/tags/tag8.xml" ContentType="application/vnd.openxmlformats-officedocument.presentationml.tags+xml"/>
  <Override PartName="/ppt/tags/tag7.xml" ContentType="application/vnd.openxmlformats-officedocument.presentationml.tags+xml"/>
  <Override PartName="/ppt/tags/tag5.xml" ContentType="application/vnd.openxmlformats-officedocument.presentationml.tags+xml"/>
  <Override PartName="/ppt/tags/tag3.xml" ContentType="application/vnd.openxmlformats-officedocument.presentationml.tags+xml"/>
  <Override PartName="/ppt/tags/tag6.xml" ContentType="application/vnd.openxmlformats-officedocument.presentationml.tags+xml"/>
  <Override PartName="/ppt/tags/tag4.xml" ContentType="application/vnd.openxmlformats-officedocument.presentationml.tags+xml"/>
  <Override PartName="/ppt/tags/tag2.xml" ContentType="application/vnd.openxmlformats-officedocument.presentationml.tags+xml"/>
  <Override PartName="/ppt/tags/tag13.xml" ContentType="application/vnd.openxmlformats-officedocument.presentationml.tags+xml"/>
  <Override PartName="/ppt/tags/tag10.xml" ContentType="application/vnd.openxmlformats-officedocument.presentationml.tags+xml"/>
  <Override PartName="/ppt/tags/tag28.xml" ContentType="application/vnd.openxmlformats-officedocument.presentationml.tags+xml"/>
  <Override PartName="/ppt/tags/tag20.xml" ContentType="application/vnd.openxmlformats-officedocument.presentationml.tags+xml"/>
  <Override PartName="/ppt/tags/tag27.xml" ContentType="application/vnd.openxmlformats-officedocument.presentationml.tags+xml"/>
  <Override PartName="/ppt/tags/tag26.xml" ContentType="application/vnd.openxmlformats-officedocument.presentationml.tags+xml"/>
  <Override PartName="/ppt/tags/tag21.xml" ContentType="application/vnd.openxmlformats-officedocument.presentationml.tags+xml"/>
  <Override PartName="/ppt/tags/tag25.xml" ContentType="application/vnd.openxmlformats-officedocument.presentationml.tags+xml"/>
  <Override PartName="/ppt/tags/tag22.xml" ContentType="application/vnd.openxmlformats-officedocument.presentationml.tags+xml"/>
  <Override PartName="/ppt/tags/tag24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9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-1314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CD443-320A-4823-8A08-16E3B7CDDE81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8A5E-9791-4AE9-8B7C-44627A945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74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CD443-320A-4823-8A08-16E3B7CDDE81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8A5E-9791-4AE9-8B7C-44627A945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52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CD443-320A-4823-8A08-16E3B7CDDE81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8A5E-9791-4AE9-8B7C-44627A945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79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CD443-320A-4823-8A08-16E3B7CDDE81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8A5E-9791-4AE9-8B7C-44627A945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817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CD443-320A-4823-8A08-16E3B7CDDE81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8A5E-9791-4AE9-8B7C-44627A945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58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CD443-320A-4823-8A08-16E3B7CDDE81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8A5E-9791-4AE9-8B7C-44627A945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554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CD443-320A-4823-8A08-16E3B7CDDE81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8A5E-9791-4AE9-8B7C-44627A945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520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CD443-320A-4823-8A08-16E3B7CDDE81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8A5E-9791-4AE9-8B7C-44627A945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568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CD443-320A-4823-8A08-16E3B7CDDE81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8A5E-9791-4AE9-8B7C-44627A945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132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CD443-320A-4823-8A08-16E3B7CDDE81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8A5E-9791-4AE9-8B7C-44627A945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078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CD443-320A-4823-8A08-16E3B7CDDE81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8A5E-9791-4AE9-8B7C-44627A945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42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CD443-320A-4823-8A08-16E3B7CDDE81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88A5E-9791-4AE9-8B7C-44627A945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430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67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005064"/>
            <a:ext cx="2016224" cy="20107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6400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79"/>
    </mc:Choice>
    <mc:Fallback>
      <p:transition spd="slow" advTm="6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5.84452E-6 C 0.00434 -0.00371 0.00313 -0.00926 0.0059 -0.01481 C 0.0066 -0.0162 0.00781 -0.0169 0.00851 -0.01829 C 0.01094 -0.02268 0.01146 -0.02847 0.01372 -0.03309 C 0.01545 -0.04212 0.01823 -0.05045 0.02049 -0.05924 C 0.02136 -0.06965 0.02344 -0.0796 0.02483 -0.09001 C 0.02604 -0.15156 0.03247 -0.21727 0.01875 -0.27673 C 0.01649 -0.29709 0.00868 -0.3156 0.00347 -0.33481 C 0.00087 -0.34429 -0.00121 -0.3554 -0.00434 -0.36442 C -0.00764 -0.37391 -0.0125 -0.3827 -0.01632 -0.39172 C -0.02205 -0.40514 -0.0151 -0.39473 -0.02222 -0.40885 C -0.02656 -0.41741 -0.03212 -0.42481 -0.0368 -0.43291 C -0.04479 -0.44679 -0.03559 -0.43499 -0.04358 -0.44772 C -0.05399 -0.46414 -0.06493 -0.48103 -0.07691 -0.49538 C -0.08507 -0.5051 -0.0941 -0.51042 -0.10347 -0.51713 C -0.11805 -0.52754 -0.12986 -0.53656 -0.14618 -0.54327 C -0.15868 -0.54836 -0.16892 -0.55345 -0.18212 -0.55461 C -0.18785 -0.55415 -0.19253 -0.55531 -0.19739 -0.55253 C -0.20052 -0.55068 -0.2059 -0.54559 -0.2059 -0.54559 C -0.20642 -0.54443 -0.20694 -0.54304 -0.20764 -0.54212 C -0.20903 -0.54003 -0.21076 -0.53865 -0.21198 -0.53656 C -0.21354 -0.53379 -0.21354 -0.52985 -0.21545 -0.52731 C -0.21875 -0.52291 -0.22187 -0.5169 -0.22396 -0.51134 C -0.22691 -0.49237 -0.22205 -0.52083 -0.22743 -0.50001 C -0.22986 -0.49098 -0.23021 -0.48474 -0.2342 -0.47618 C -0.23559 -0.46345 -0.23785 -0.45096 -0.2401 -0.43846 C -0.24167 -0.4299 -0.24201 -0.42157 -0.24444 -0.41347 C -0.24548 -0.40445 -0.24739 -0.39612 -0.24878 -0.38733 C -0.24965 -0.37321 -0.25052 -0.35725 -0.25469 -0.34406 C -0.25608 -0.33504 -0.25729 -0.32624 -0.25989 -0.31768 C -0.26163 -0.30126 -0.26441 -0.28599 -0.26753 -0.27002 C -0.26823 -0.26007 -0.26996 -0.25406 -0.27101 -0.2448 C -0.27222 -0.23393 -0.27205 -0.22351 -0.2743 -0.2131 C -0.27743 -0.16798 -0.27465 -0.12264 -0.27778 -0.07752 C -0.27951 -0.05322 -0.2816 -0.02893 -0.28298 -0.00463 C -0.28403 0.01179 -0.28298 0.03655 -0.28628 0.05136 C -0.28906 0.06432 -0.29236 0.08121 -0.29236 0.09463 " pathEditMode="relative" ptsTypes="ffffffffffffffffffffffff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832" y="1600200"/>
            <a:ext cx="3748335" cy="4525963"/>
          </a:xfr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430588"/>
            <a:ext cx="2322191" cy="28039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1357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8"/>
    </mc:Choice>
    <mc:Fallback>
      <p:transition spd="slow" advTm="2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7.77418E-6 C -0.00435 0.00394 -0.00851 0.00672 -0.01372 0.00787 C -0.02692 0.01412 -0.04289 0.0088 -0.05643 0.00672 C -0.09167 -0.01272 -0.09341 -0.06339 -0.10088 -0.10712 C -0.10053 -0.12123 -0.1014 -0.13558 -0.09914 -0.14923 C -0.09428 -0.17908 -0.07935 -0.19389 -0.0573 -0.19828 C -0.03456 -0.19782 -0.01164 -0.19921 0.0111 -0.19713 C 0.04531 -0.19389 0.06249 -0.16219 0.08037 -0.12864 C 0.08906 -0.11244 0.09878 -0.09439 0.10347 -0.07519 C 0.11874 -0.01179 0.10138 -0.07589 0.1118 -0.03771 C 0.11284 -0.02429 0.11458 -0.0111 0.11544 0.00232 C 0.11458 0.02546 0.11527 0.04883 0.11284 0.07173 C 0.11145 0.08492 0.1059 0.09765 0.09982 0.10829 C 0.07638 0.15179 0.05381 0.15873 0.01544 0.16636 C -0.00417 0.16174 -0.01789 0.15341 -0.03334 0.13675 C -0.04463 0.12449 -0.0632 0.10806 -0.07258 0.09117 C -0.09584 0.04906 -0.10522 -0.01087 -0.11112 -0.06154 C -0.11025 -0.07704 -0.1099 -0.09278 -0.10851 -0.10828 C -0.10678 -0.12818 -0.09758 -0.14761 -0.08976 -0.16404 C -0.08855 -0.16658 -0.08751 -0.16959 -0.08629 -0.17214 C -0.08386 -0.17746 -0.08126 -0.18255 -0.07865 -0.18787 C -0.06893 -0.208 -0.03716 -0.21864 -0.02049 -0.22096 C -0.01112 -0.22049 -0.00174 -0.22073 0.00763 -0.2198 C 0.0184 -0.21864 0.02638 -0.208 0.03593 -0.20384 C 0.04999 -0.18209 0.0644 -0.16404 0.07673 -0.14021 C 0.07777 -0.13859 0.08176 -0.12447 0.08211 -0.12309 C 0.08576 -0.11082 0.0901 -0.09833 0.09235 -0.08537 C 0.09374 -0.07704 0.09409 -0.06871 0.09583 -0.06038 C 0.09843 -0.02336 0.09843 -0.02475 0.09739 0.03425 C 0.09722 0.04883 0.09687 0.0671 0.09409 0.08191 C 0.0802 0.1541 0.04357 0.21588 -0.00851 0.24364 C -0.01806 0.24873 -0.02831 0.24989 -0.03838 0.2529 C -0.09567 0.25035 -0.15435 0.23554 -0.20417 0.19598 C -0.21598 0.18672 -0.2257 0.17446 -0.23681 0.16405 C -0.24254 0.15873 -0.24897 0.1548 -0.25383 0.14809 C -0.26372 0.13443 -0.25747 0.1423 -0.27344 0.12634 C -0.28091 0.11893 -0.28751 0.10852 -0.2948 0.10019 C -0.29983 0.09441 -0.30209 0.08307 -0.30765 0.07867 C -0.30921 0.0752 -0.31025 0.0715 -0.31199 0.06826 C -0.31476 0.06317 -0.31459 0.06664 -0.31459 0.06387 " pathEditMode="relative" ptsTypes="fffffffffffffffffffffffffff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392" y="2086521"/>
            <a:ext cx="3515216" cy="3553321"/>
          </a:xfr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005064"/>
            <a:ext cx="1757608" cy="17766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5013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6"/>
    </mc:Choice>
    <mc:Fallback>
      <p:transition spd="slow" advTm="2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1.43452E-7 C -0.00364 -0.00278 -0.00207 -0.0007 -0.0033 -0.00556 C -0.00381 -0.00787 -0.00503 -0.0125 -0.00503 -0.0125 C -0.00468 -0.02684 -0.00555 -0.04998 0.00175 -0.06363 C 0.00313 -0.07289 0.004 -0.08191 0.00609 -0.09093 C 0.00695 -0.10181 0.00852 -0.1113 0.01112 -0.12171 C 0.01199 -0.13559 0.01546 -0.14716 0.01806 -0.16058 C 0.01841 -0.16474 0.01841 -0.16891 0.01893 -0.17307 C 0.0198 -0.1814 0.02223 -0.19806 0.02223 -0.19806 C 0.0231 -0.21472 0.02466 -0.23068 0.02657 -0.24711 C 0.02605 -0.27118 0.02657 -0.29154 0.02136 -0.31421 C 0.00765 -0.37437 -0.02865 -0.40954 -0.07431 -0.41671 C -0.09791 -0.41532 -0.11007 -0.40722 -0.12899 -0.38941 C -0.13021 -0.38825 -0.14201 -0.37414 -0.14445 -0.36789 C -0.14601 -0.36349 -0.14861 -0.35424 -0.14861 -0.35424 C -0.15191 -0.32277 -0.15278 -0.29408 -0.1401 -0.26655 C -0.13472 -0.25475 -0.12951 -0.24063 -0.11874 -0.23577 C -0.11389 -0.23647 -0.10903 -0.2367 -0.10417 -0.23809 C -0.09201 -0.24133 -0.0625 -0.27395 -0.05208 -0.28459 C -0.04844 -0.2883 -0.04374 -0.29015 -0.0401 -0.29385 C -0.03333 -0.30056 -0.02707 -0.3082 -0.02048 -0.31537 C -0.00884 -0.32809 0.00452 -0.33827 0.01633 -0.35077 C 0.0297 -0.36488 0.04428 -0.37622 0.05817 -0.38941 C 0.06025 -0.39149 0.06181 -0.3945 0.06407 -0.39635 C 0.07588 -0.40537 0.08595 -0.40884 0.09827 -0.41463 C 0.10695 -0.41856 0.11494 -0.42411 0.12397 -0.42596 C 0.13317 -0.43082 0.13629 -0.4292 0.14793 -0.42828 C 0.15834 -0.41717 0.16546 -0.40167 0.17188 -0.38617 C 0.17327 -0.38293 0.17431 -0.37923 0.17518 -0.37576 C 0.17675 -0.36951 0.17952 -0.35655 0.17952 -0.35655 C 0.18109 -0.33804 0.18352 -0.31884 0.18629 -0.30056 C 0.18612 -0.28344 0.18629 -0.26655 0.1856 -0.24943 C 0.18508 -0.23693 0.18109 -0.22513 0.17866 -0.21287 C 0.17223 -0.18048 0.16997 -0.1467 0.16164 -0.115 C 0.16043 -0.09718 0.1573 -0.08006 0.1547 -0.06248 C 0.15504 -0.04813 0.15227 -0.03263 0.15643 -0.01921 C 0.16095 -0.00417 0.16685 0.00948 0.17605 0.02059 C 0.18022 0.02568 0.18317 0.02568 0.18803 0.02961 C 0.1882 0.02984 0.19671 0.03817 0.19827 0.03887 C 0.20747 0.04303 0.21893 0.04419 0.22831 0.04558 C 0.24532 0.05067 0.25973 0.05136 0.27779 0.05136 " pathEditMode="relative" ptsTypes="ffffffffffffffffffffffffffff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86" y="1600200"/>
            <a:ext cx="7245227" cy="4525963"/>
          </a:xfr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76" y="3861048"/>
            <a:ext cx="3743847" cy="23387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768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4"/>
    </mc:Choice>
    <mc:Fallback>
      <p:transition spd="slow" advTm="3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5.40491E-6 C -0.0066 -0.02614 -0.02379 -0.0465 -0.03334 -0.07056 C -0.04931 -0.11059 -0.05695 -0.14229 -0.0625 -0.18579 C -0.06771 -0.2825 -0.05799 -0.45025 0.03403 -0.46945 C 0.09514 -0.46667 0.1481 -0.43567 0.2033 -0.40328 C 0.21355 -0.39726 0.25261 -0.36926 0.2632 -0.34867 C 0.28264 -0.31096 0.29011 -0.27463 0.29566 -0.22905 C 0.29931 -0.1992 0.29584 -0.22442 0.29827 -0.19712 C 0.29914 -0.18648 0.30157 -0.16519 0.30157 -0.16519 C 0.30226 -0.10064 0.30365 -0.03609 0.30504 0.02847 C 0.30521 0.03772 0.3033 0.06826 0.30851 0.08192 " pathEditMode="relative" ptsTypes="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598" y="1600200"/>
            <a:ext cx="5488803" cy="4525963"/>
          </a:xfr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847384"/>
            <a:ext cx="2592288" cy="2556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6354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6"/>
    </mc:Choice>
    <mc:Fallback>
      <p:transition spd="slow" advTm="2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7778E-6 4.72004E-7 C -0.00468 -0.00463 -0.00746 -0.00509 -0.00937 -0.0125 C -0.00173 -0.05299 0.0264 -0.07127 0.05469 -0.08075 C 0.06303 -0.08353 0.07188 -0.08445 0.08039 -0.08654 C 0.08317 -0.08723 0.0889 -0.08885 0.0889 -0.08885 C 0.09549 -0.09533 0.10261 -0.0988 0.10851 -0.10713 C 0.13004 -0.13767 0.13751 -0.174 0.14098 -0.21518 C 0.14254 -0.25289 0.14306 -0.25428 0.14011 -0.3075 C 0.13942 -0.32115 0.13403 -0.34197 0.13074 -0.35424 C 0.10886 -0.43684 0.05938 -0.45188 0.00087 -0.46136 C -0.02135 -0.46067 -0.0401 -0.45928 -0.06163 -0.45442 C -0.06979 -0.45072 -0.07812 -0.44679 -0.08628 -0.44308 C -0.09687 -0.43823 -0.10208 -0.42874 -0.1111 -0.42018 C -0.13749 -0.39496 -0.16388 -0.36557 -0.17517 -0.32346 C -0.17621 -0.31513 -0.17725 -0.30681 -0.17864 -0.29848 C -0.17899 -0.295 -0.17951 -0.29153 -0.17951 -0.28806 C -0.18038 -0.21634 -0.17916 -0.14461 -0.18124 -0.07289 C -0.18176 -0.05438 -0.18524 -0.05831 -0.18888 -0.0479 C -0.19131 -0.04096 -0.1934 -0.03008 -0.19739 -0.02383 C -0.21406 0.00301 -0.23923 0.01596 -0.25729 0.04003 " pathEditMode="relative" ptsTypes="fffffffffffffffffff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68757"/>
            <a:ext cx="8229600" cy="3588848"/>
          </a:xfr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44" y="3573016"/>
            <a:ext cx="6408712" cy="2794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3999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2"/>
    </mc:Choice>
    <mc:Fallback>
      <p:transition spd="slow" advTm="2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6969E-6 C 0.00313 -0.01365 0.00556 -0.02661 0.00677 -0.04095 C 0.00643 -0.06826 0.00677 -0.09556 0.00591 -0.12286 C 0.00417 -0.174 -0.02239 -0.22999 -0.04531 -0.26886 C -0.07083 -0.31236 -0.06632 -0.3038 -0.09496 -0.33943 C -0.10156 -0.34753 -0.1092 -0.35377 -0.11632 -0.36095 C -0.12031 -0.36488 -0.1243 -0.36997 -0.12916 -0.37136 C -0.13177 -0.37205 -0.1368 -0.37344 -0.1368 -0.37344 C -0.14305 -0.37205 -0.14948 -0.37136 -0.15555 -0.36904 C -0.17083 -0.36303 -0.18576 -0.3422 -0.19583 -0.32693 C -0.23628 -0.26585 -0.23715 -0.18209 -0.24965 -0.1069 C -0.25382 -0.08121 -0.26284 -0.05623 -0.26666 -0.03077 C -0.26823 -0.02083 -0.27014 -0.01273 -0.27274 -0.00324 C -0.27378 0.00069 -0.27621 0.0081 -0.27621 0.0081 C -0.27778 0.02013 -0.27552 0.00694 -0.27951 0.01943 C -0.28281 0.02961 -0.2835 0.04095 -0.28646 0.05136 C -0.28663 0.05183 -0.28958 0.05923 -0.28975 0.06154 C -0.28993 0.06501 -0.28975 0.06825 -0.28975 0.07172 " pathEditMode="relative" ptsTypes="fffff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55" y="1600200"/>
            <a:ext cx="4761690" cy="4525963"/>
          </a:xfr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422" y="3861048"/>
            <a:ext cx="2481156" cy="23583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0281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9"/>
    </mc:Choice>
    <mc:Fallback>
      <p:transition spd="slow" advTm="2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5.1689E-6 C -0.01319 0.00579 -0.0309 0.00024 -0.04531 -0.00115 C -0.06493 -0.00786 -0.08351 -0.01225 -0.09826 -0.03192 C -0.10295 -0.04604 -0.10365 -0.05344 -0.1059 -0.06825 C -0.10556 -0.08838 -0.10764 -0.10897 -0.10434 -0.12864 C -0.1 -0.15432 -0.08785 -0.17861 -0.07691 -0.20036 C -0.05868 -0.23622 -0.03958 -0.28065 -0.00503 -0.29152 C 0.00226 -0.29384 0.0099 -0.29337 0.01719 -0.29499 C 0.02778 -0.2943 0.03837 -0.29476 0.04878 -0.29268 C 0.05764 -0.29106 0.07066 -0.27579 0.07517 -0.26977 C 0.09757 -0.24062 0.10937 -0.20638 0.12222 -0.16843 C 0.12899 -0.14853 0.12639 -0.14807 0.12986 -0.12864 C 0.1316 -0.11869 0.13594 -0.09902 0.13594 -0.09902 C 0.13715 -0.07635 0.14132 -0.0546 0.14271 -0.03192 C 0.14358 -0.01597 0.14531 -0.00138 0.14878 0.01366 C 0.15226 0.02847 0.15451 0.04351 0.15816 0.05808 C 0.1592 0.06202 0.16076 0.06549 0.16163 0.06965 C 0.16215 0.07266 0.16319 0.07868 0.16319 0.07868 " pathEditMode="relative" ptsTypes="fffff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617" y="1600200"/>
            <a:ext cx="1810765" cy="4525963"/>
          </a:xfr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-387424"/>
            <a:ext cx="4468232" cy="111682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9575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5"/>
    </mc:Choice>
    <mc:Fallback>
      <p:transition spd="slow" advTm="2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02129E-6 C -0.01077 -0.00231 -0.00729 -0.01365 -0.0026 -0.02499 C 0.00174 -0.03563 0.00851 -0.04373 0.01285 -0.0546 C 0.02431 -0.08329 0.03316 -0.11129 0.03767 -0.14345 C 0.0375 -0.15525 0.03872 -0.18487 0.0342 -0.20037 C 0.00365 -0.30611 -0.09097 -0.34313 -0.16754 -0.3496 C -0.16859 -0.3496 -0.21633 -0.35446 -0.23508 -0.34613 C -0.2389 -0.34127 -0.23942 -0.3378 -0.24098 -0.33133 C -0.23838 -0.28736 -0.2356 -0.25011 -0.2231 -0.20962 C -0.21911 -0.18047 -0.21477 -0.15247 -0.20852 -0.12401 C -0.20817 -0.11916 -0.20765 -0.11407 -0.20765 -0.10921 C -0.20782 -0.07196 -0.20852 -0.03494 -0.20938 0.00232 C -0.21008 0.03818 -0.25695 0.02522 -0.26841 0.02522 " pathEditMode="relative" ptsTypes="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023" y="1710231"/>
            <a:ext cx="4867954" cy="4305901"/>
          </a:xfr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105" y="3789040"/>
            <a:ext cx="2523790" cy="19783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4791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86"/>
    </mc:Choice>
    <mc:Fallback>
      <p:transition spd="slow" advTm="6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6.16381E-6 C -0.00087 -0.0125 -0.00278 -0.0243 -0.00417 -0.03656 C -0.00452 -0.04374 -0.00504 -0.05091 -0.00504 -0.05808 C -0.00504 -0.06803 -0.01146 -0.14022 0.01111 -0.14809 C 0.0217 -0.15757 0.03837 -0.15086 0.04878 -0.1504 C 0.10173 -0.1423 0.14844 -0.10065 0.18646 -0.05345 C 0.19514 -0.04258 0.20816 -0.03124 0.21458 -0.01829 C 0.22048 -0.00649 0.22882 0.003 0.23594 0.01364 C 0.24305 0.02452 0.24965 0.03933 0.25816 0.04789 C 0.26024 0.05344 0.26302 0.05645 0.26666 0.06038 C 0.27205 0.07473 0.26475 0.05761 0.271 0.06709 C 0.27187 0.06848 0.27187 0.07033 0.27274 0.07172 C 0.27604 0.07704 0.27934 0.08121 0.28385 0.08421 " pathEditMode="relative" ptsTypes="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392" y="2110337"/>
            <a:ext cx="3515216" cy="3505689"/>
          </a:xfr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400" y="3717032"/>
            <a:ext cx="1613200" cy="16088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7058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0"/>
    </mc:Choice>
    <mc:Fallback>
      <p:transition spd="slow" advTm="2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74873E-6 C -0.00834 -0.0037 -0.01268 -0.01458 -0.01962 -0.02175 C -0.02049 -0.02406 -0.02118 -0.02661 -0.02223 -0.02869 C -0.02327 -0.03077 -0.02483 -0.03216 -0.0257 -0.03424 C -0.03056 -0.04581 -0.03421 -0.05946 -0.03768 -0.07196 C -0.03889 -0.08075 -0.04271 -0.0981 -0.04271 -0.0981 C -0.04358 -0.13188 -0.04514 -0.16867 -0.03855 -0.20176 C -0.01684 -0.31073 0.05573 -0.38824 0.13333 -0.42272 C 0.14079 -0.42226 0.14826 -0.42249 0.15555 -0.42156 C 0.15885 -0.4211 0.15902 -0.41555 0.15972 -0.41254 C 0.16024 -0.41023 0.16145 -0.4056 0.16145 -0.4056 C 0.16232 -0.39519 0.16284 -0.38663 0.16579 -0.37714 C 0.17378 -0.30449 0.19184 -0.23091 0.20764 -0.1608 C 0.22187 -0.09764 0.23246 -0.03239 0.24357 0.0317 C 0.24774 0.05553 0.25503 0.07797 0.25972 0.10111 C 0.2618 0.08422 0.25937 0.06201 0.25902 0.04535 C 0.25954 -0.00948 0.25954 -0.06501 0.26493 -0.11962 C 0.27083 -0.17978 0.26649 -0.10666 0.27014 -0.16404 C 0.27239 -0.20083 0.27274 -0.24248 0.27951 -0.27811 C 0.27552 -0.10689 0.27864 -0.25382 0.27864 0.16289 " pathEditMode="relative" ptsTypes="fffffff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181" y="1900757"/>
            <a:ext cx="4753638" cy="3924848"/>
          </a:xfr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582" y="3645024"/>
            <a:ext cx="2520835" cy="20813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7575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8"/>
    </mc:Choice>
    <mc:Fallback>
      <p:transition spd="slow" advTm="2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7.86673E-6 C 0.00069 -0.01019 0.00191 -0.0199 0.00347 -0.02962 C 0.00521 -0.04003 0.00937 -0.0604 0.00937 -0.0604 C 0.01076 -0.08353 0.0151 -0.10551 0.01632 -0.12888 C 0.0151 -0.1504 0.01493 -0.17215 0.01285 -0.19367 C 0.01041 -0.21842 -0.00903 -0.24781 -0.02309 -0.261 C -0.0592 -0.29478 -0.09288 -0.31329 -0.1375 -0.31791 C -0.15729 -0.31329 -0.16806 -0.31375 -0.18038 -0.29385 C -0.18368 -0.28344 -0.18559 -0.27326 -0.18715 -0.26215 C -0.19479 -0.14947 -0.13993 -0.05901 -0.0717 -0.00116 C -0.05712 0.01133 -0.02674 0.03493 -0.01285 0.03979 C 0.03854 0.05761 0.08611 0.06061 0.13941 0.06362 C 0.16319 0.06663 0.18628 0.06848 0.21024 0.06941 C 0.22083 0.07103 0.23125 0.07357 0.24184 0.07519 C 0.25885 0.08097 0.27482 0.08676 0.29236 0.08884 C 0.29896 0.09092 0.30538 0.09324 0.31198 0.09555 C 0.31562 0.09671 0.31753 0.09902 0.32135 0.09902 " pathEditMode="relative" ptsTypes="ffff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500" y="1600200"/>
            <a:ext cx="2615000" cy="4525963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518" y="2696271"/>
            <a:ext cx="2482056" cy="42958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9826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3"/>
    </mc:Choice>
    <mc:Fallback>
      <p:transition spd="slow" advTm="3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16667E-6 9.34752E-7 C -0.00104 -0.01365 -0.00121 -0.02661 -0.00416 -0.03979 C -0.0059 -0.06016 -0.0085 -0.08121 -0.01197 -0.10134 C -0.01597 -0.15849 -0.01874 -0.21818 -0.01024 -0.27441 C -0.0052 -0.30726 0.00678 -0.34012 0.02136 -0.36673 C 0.03455 -0.39079 0.04671 -0.41693 0.06424 -0.43637 C 0.0882 -0.46275 0.11858 -0.47802 0.14966 -0.48172 C 0.19028 -0.48056 0.17275 -0.4838 0.19584 -0.47154 C 0.20626 -0.45997 0.21598 -0.44632 0.22657 -0.43521 C 0.23091 -0.43059 0.23612 -0.42758 0.23942 -0.42156 C 0.24462 -0.41184 0.2507 -0.40305 0.25643 -0.39403 C 0.26285 -0.38408 0.26164 -0.38917 0.26667 -0.37922 C 0.27848 -0.35562 0.28768 -0.33063 0.29497 -0.30402 C 0.29844 -0.29153 0.30001 -0.27788 0.30348 -0.26538 C 0.31389 -0.22813 0.32067 -0.18811 0.32744 -0.14923 C 0.32883 -0.12864 0.33334 -0.1099 0.33681 -0.09 C 0.33768 -0.07867 0.33855 -0.06964 0.34202 -0.05923 C 0.34376 -0.04003 0.34723 -0.01966 0.35139 -0.00115 C 0.35261 0.01041 0.35348 0.02175 0.35556 0.03309 C 0.35678 0.0509 0.35712 0.06872 0.35817 0.08654 C 0.35903 0.12379 0.35903 0.10944 0.35903 0.1298 " pathEditMode="relative" ptsTypes="ffffffff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102" y="2110337"/>
            <a:ext cx="3543795" cy="3505689"/>
          </a:xfrm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050" y="3933056"/>
            <a:ext cx="1771897" cy="17528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5615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8"/>
    </mc:Choice>
    <mc:Fallback>
      <p:transition spd="slow" advTm="2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8.32948E-6 C 0.00504 -0.00346 0.00452 -0.00578 0.00608 -0.01249 C 0.00955 -0.02706 0.01337 -0.04048 0.01545 -0.05576 C 0.01702 -0.0819 0.01771 -0.08051 0.01198 -0.11846 C 0.0099 -0.13257 -0.00017 -0.15293 -0.00764 -0.16288 C -0.04149 -0.208 -0.075 -0.22049 -0.12135 -0.2279 C -0.13264 -0.22697 -0.14479 -0.22674 -0.15555 -0.22096 C -0.16111 -0.21795 -0.16614 -0.21378 -0.1717 -0.21078 C -0.18732 -0.19296 -0.20087 -0.17191 -0.2059 -0.1446 C -0.20816 -0.13234 -0.2085 -0.11961 -0.21024 -0.10712 C -0.20989 -0.0893 -0.21093 -0.07126 -0.2085 -0.05367 C -0.20104 -0.00069 -0.17569 0.04859 -0.15382 0.09232 C -0.13524 0.12958 -0.11337 0.15873 -0.08125 0.17539 C -0.0684 0.1821 -0.05538 0.18302 -0.04184 0.18557 C -0.01146 0.18279 0.01667 0.17145 0.04705 0.16636 C 0.07969 0.16104 0.11146 0.1541 0.14358 0.14461 C 0.1875 0.13143 0.23334 0.11153 0.27865 0.11153 " pathEditMode="relative" ptsTypes="ffff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656" y="1600200"/>
            <a:ext cx="3838687" cy="4525963"/>
          </a:xfrm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501008"/>
            <a:ext cx="1821490" cy="21476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1888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1"/>
    </mc:Choice>
    <mc:Fallback>
      <p:transition spd="slow" advTm="2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8.93105E-7 C 0.00086 -0.0007 0.00243 -0.00093 0.00243 -0.00232 C 0.00243 -0.00555 -8.67362E-19 -0.01157 -8.67362E-19 -0.01157 C -0.00261 -0.03448 0.00173 -0.00093 -0.00434 -0.02962 C -0.00764 -0.04535 -0.00973 -0.06155 -0.01285 -0.07751 C -0.01441 -0.08561 -0.01407 -0.09417 -0.01546 -0.1025 C -0.02622 -0.17006 -0.01546 -0.08492 -0.02483 -0.14924 C -0.02796 -0.17122 -0.03004 -0.19343 -0.03334 -0.21541 C -0.03976 -0.25729 -0.04671 -0.29917 -0.04966 -0.34174 C -0.04931 -0.35238 -0.05052 -0.36326 -0.04879 -0.37367 C -0.04844 -0.37598 -0.04636 -0.36997 -0.04532 -0.36812 C -0.04358 -0.36511 -0.04202 -0.36187 -0.04028 -0.35886 C -0.02813 -0.33827 -0.03507 -0.351 -0.0198 -0.32925 C 0.00139 -0.29894 0.02257 -0.26863 0.04357 -0.23809 C 0.1 -0.15664 0.15954 -0.07983 0.21961 -0.00347 C 0.24201 0.02499 0.26423 0.05391 0.28628 0.08306 C 0.29375 0.09301 0.3 0.10435 0.30677 0.11499 C 0.31475 0.12749 0.30902 0.118 0.31527 0.1298 C 0.31666 0.13234 0.32048 0.13628 0.32048 0.13628 " pathEditMode="relative" ptsTypes="ffffff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337" y="1600200"/>
            <a:ext cx="3911325" cy="4525963"/>
          </a:xfrm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090" y="3789040"/>
            <a:ext cx="1928521" cy="22315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510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7"/>
    </mc:Choice>
    <mc:Fallback>
      <p:transition spd="slow" advTm="2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6.69597E-6 C -0.01024 -0.00903 -0.02205 -0.01782 -0.03073 -0.02962 C -0.03299 -0.03263 -0.03542 -0.03564 -0.0375 -0.03888 C -0.04132 -0.04443 -0.04861 -0.056 -0.04861 -0.056 C -0.05191 -0.06664 -0.05625 -0.07474 -0.05903 -0.08562 C -0.05972 -0.09603 -0.06146 -0.10598 -0.06233 -0.11639 C -0.06198 -0.12657 -0.06233 -0.13698 -0.06146 -0.14716 C -0.05868 -0.17909 -0.02639 -0.18603 -0.00851 -0.19043 C 0.01788 -0.18973 0.04462 -0.19066 0.07014 -0.18002 C 0.11632 -0.16058 0.1401 -0.10135 0.15052 -0.04235 C 0.15226 -0.02152 0.15434 -0.00533 0.15139 0.01688 C 0.14288 0.08144 0.08681 0.08375 0.04965 0.09208 C -0.00017 0.10342 -0.05278 0.10781 -0.10347 0.10805 C -0.15243 0.10828 -0.20139 0.10805 -0.25035 0.10805 " pathEditMode="relative" ptsTypes="f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392" y="2110337"/>
            <a:ext cx="3515216" cy="3505689"/>
          </a:xfrm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861048"/>
            <a:ext cx="1901624" cy="18964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8071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8"/>
    </mc:Choice>
    <mc:Fallback>
      <p:transition spd="slow" advTm="2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46182E-6 C -0.00104 -0.00925 -0.00104 -0.01967 -0.00347 -0.02846 C -0.01389 -0.06455 -0.03959 -0.09926 -0.06511 -0.11638 C -0.06997 -0.12517 -0.06441 -0.11684 -0.07274 -0.12309 C -0.07379 -0.12378 -0.07431 -0.12564 -0.07535 -0.12656 C -0.08125 -0.13235 -0.08959 -0.13952 -0.0967 -0.14137 C -0.10313 -0.14669 -0.11094 -0.14785 -0.11806 -0.15155 C -0.13195 -0.15109 -0.14601 -0.15109 -0.1599 -0.15039 C -0.16615 -0.15016 -0.17188 -0.14715 -0.17778 -0.14484 C -0.18472 -0.14206 -0.19219 -0.14137 -0.19844 -0.13558 C -0.2125 -0.1224 -0.22396 -0.10527 -0.23681 -0.09 C -0.24827 -0.07635 -0.26024 -0.06363 -0.26927 -0.04674 C -0.27518 -0.03563 -0.2816 -0.02499 -0.28733 -0.01365 C -0.29167 -0.00486 -0.29636 0.01249 -0.30174 0.0192 C -0.30261 0.0236 -0.30399 0.0273 -0.30521 0.0317 C -0.21441 0.07196 -0.11424 0.07728 -0.02066 0.10134 C 0.07795 0.12656 0.03385 0.12355 0.13559 0.1423 C 0.23507 0.16057 0.33628 0.17075 0.43663 0.17075 " pathEditMode="relative" ptsTypes="fffff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392" y="2110337"/>
            <a:ext cx="3515216" cy="3505689"/>
          </a:xfrm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094" y="3645024"/>
            <a:ext cx="1829811" cy="18248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2114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6"/>
    </mc:Choice>
    <mc:Fallback>
      <p:transition spd="slow" advTm="3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5.49745E-6 C 0.00244 -0.01297 -0.00121 0.00184 0.0033 -0.00672 C 0.01077 -0.02106 0.00278 -0.01204 0.01025 -0.01944 C 0.01355 -0.02777 0.01771 -0.03448 0.02049 -0.04328 C 0.02292 -0.05068 0.02414 -0.05785 0.02726 -0.06502 C 0.03004 -0.08284 0.02952 -0.07544 0.02813 -0.10019 C 0.02778 -0.10575 0.02691 -0.10899 0.02309 -0.11037 C 0.02119 -0.11199 0.0198 -0.11454 0.01789 -0.11616 C 0.01615 -0.11778 0.01389 -0.11824 0.01198 -0.11963 C 0.00903 -0.12564 0.01181 -0.12148 0.00591 -0.12518 C -0.00034 -0.12912 -0.00607 -0.13328 -0.01284 -0.13559 C -0.01892 -0.13513 -0.02482 -0.13513 -0.0309 -0.13444 C -0.03906 -0.13351 -0.05069 -0.12009 -0.05816 -0.115 C -0.06753 -0.09834 -0.08993 -0.08122 -0.1026 -0.06711 C -0.11944 -0.04813 -0.13697 -0.03124 -0.15381 -0.0125 C -0.16336 -0.00209 -0.17482 0.00601 -0.18472 0.01596 C -0.19774 0.02914 -0.21006 0.0428 -0.22395 0.0546 C -0.24062 0.06871 -0.25781 0.08097 -0.27447 0.09462 C -0.27916 0.09856 -0.28802 0.10018 -0.29062 0.10712 " pathEditMode="relative" ptsTypes="ffffff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392" y="1681652"/>
            <a:ext cx="3515216" cy="4363059"/>
          </a:xfrm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430588"/>
            <a:ext cx="1873638" cy="23255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8962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2"/>
    </mc:Choice>
    <mc:Fallback>
      <p:transition spd="slow" advTm="3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E-6 -6.82092E-6 C 0.00572 -0.04513 0.00329 -0.01944 0.00156 -0.10251 C 0.00017 -0.16613 -0.01598 -0.22259 -0.04879 -0.26863 C -0.06129 -0.28622 -0.08108 -0.31907 -0.10001 -0.32578 C -0.10296 -0.32948 -0.10504 -0.32972 -0.10869 -0.33134 C -0.13403 -0.33064 -0.15157 -0.33064 -0.17449 -0.32463 C -0.17865 -0.32115 -0.18212 -0.31884 -0.1856 -0.31421 C -0.20834 -0.24156 -0.2106 -0.16104 -0.22223 -0.08423 C -0.22518 -0.06479 -0.22917 -0.04559 -0.23264 -0.02615 C -0.23455 -0.01528 -0.23455 -0.00394 -0.23594 0.00693 C -0.24271 0.05969 -0.24949 0.11313 -0.25817 0.16519 C -0.26285 0.19273 -0.27014 0.2198 -0.27535 0.24733 C -0.27049 0.13581 -0.27848 0.28852 -0.26667 0.15848 C -0.26268 0.11452 -0.2606 0.0701 -0.25556 0.02637 C -0.24792 -0.04073 -0.23577 -0.1069 -0.22917 -0.17423 C -0.22501 -0.21634 -0.22205 -0.25845 -0.21806 -0.30056 C -0.21633 -0.31884 -0.21303 -0.33712 -0.21112 -0.3554 C -0.2106 -0.36026 -0.21008 -0.36535 -0.20955 -0.37021 C -0.20921 -0.37437 -0.2066 -0.38571 -0.20869 -0.3827 C -0.21129 -0.379 -0.21025 -0.37275 -0.21112 -0.36789 C -0.21355 -0.35517 -0.21633 -0.34267 -0.21893 -0.33018 C -0.22119 -0.31838 -0.22344 -0.30681 -0.2257 -0.29501 C -0.23629 -0.23971 -0.24723 -0.18441 -0.25643 -0.12865 C -0.26251 -0.09163 -0.26754 -0.05531 -0.27622 -0.01921 C -0.2783 -0.01088 -0.2783 -0.00209 -0.28126 0.00578 C -0.27639 -0.05854 -0.254 -0.12796 -0.23681 -0.18788 C -0.22344 -0.23462 -0.21337 -0.2846 -0.19584 -0.32902 C -0.19358 -0.30565 -0.19931 -0.28159 -0.20174 -0.25845 C -0.20695 -0.20894 -0.21355 -0.16012 -0.21806 -0.11037 C -0.2316 0.03979 -0.21042 -0.16475 -0.23768 0.08444 C -0.2448 0.14923 -0.24601 0.21008 -0.25556 0.27348 C -0.25747 0.28574 -0.25747 0.30009 -0.26077 0.31212 C -0.26459 0.26191 -0.25192 0.18694 -0.24792 0.14229 C -0.24046 0.06061 -0.22796 -0.02106 -0.21806 -0.10251 C -0.21199 -0.15202 -0.20313 -0.20084 -0.19844 -0.25059 C -0.18629 -0.38108 -0.20226 -0.21403 -0.1915 -0.31537 C -0.1908 -0.32254 -0.19028 -0.32995 -0.18976 -0.33712 C -0.18942 -0.34128 -0.18803 -0.35355 -0.18889 -0.34961 C -0.19688 -0.31236 -0.20105 -0.27233 -0.20782 -0.23462 C -0.22535 -0.13536 -0.24063 -0.03518 -0.25487 0.06501 C -0.26077 0.10619 -0.26459 0.14807 -0.27014 0.18926 C -0.27067 0.19365 -0.27483 0.22165 -0.27622 0.22882 C -0.27709 0.23368 -0.27952 0.24247 -0.27952 0.24247 C -0.28056 0.23738 -0.27952 0.23461 -0.27952 0.22882 " pathEditMode="relative" ptsTypes="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819" y="1600200"/>
            <a:ext cx="5492361" cy="4525963"/>
          </a:xfrm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772816"/>
            <a:ext cx="2556668" cy="21068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8106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2"/>
    </mc:Choice>
    <mc:Fallback>
      <p:transition spd="slow" advTm="2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-2.13327E-6 C -0.00902 -0.00717 -0.00763 -0.02198 -0.01024 -0.03401 C -0.01093 -0.04304 -0.01267 -0.05137 -0.01371 -0.06039 C -0.01284 -0.06872 -0.01267 -0.07728 -0.01111 -0.08538 C -0.0092 -0.09533 0.00122 -0.11106 0.00504 -0.11615 C 0.02414 -0.14091 0.04497 -0.15201 0.06928 -0.16289 C 0.08664 -0.15896 0.08733 -0.14901 0.09827 -0.13096 C 0.11303 -0.10667 0.12622 -0.07844 0.13421 -0.04882 C 0.14705 -0.00185 0.15799 0.04604 0.16667 0.09463 C 0.17153 0.12147 0.17865 0.14762 0.18369 0.17445 C 0.19011 0.20939 0.19341 0.24572 0.20174 0.28019 C 0.20608 0.29824 0.21181 0.31582 0.21615 0.33387 C 0.21685 0.33966 0.21789 0.34428 0.21876 0.34984 C 0.2191 0.35169 0.21962 0.35539 0.21962 0.35539 " pathEditMode="relative" ptsTypes="f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075" y="1600200"/>
            <a:ext cx="6799850" cy="4525963"/>
          </a:xfrm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046" y="2774212"/>
            <a:ext cx="6137908" cy="40853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461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63"/>
    </mc:Choice>
    <mc:Fallback>
      <p:transition spd="slow" advTm="5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03563E-6 C -0.00261 0.00347 -0.00851 0.0081 -0.01198 0.00926 C -0.01823 0.01504 -0.02761 0.01805 -0.03507 0.0206 C -0.04132 0.02592 -0.04827 0.02684 -0.05556 0.02869 C -0.06615 0.03147 -0.07639 0.03563 -0.08716 0.03772 C -0.10313 0.04651 -0.12205 0.04767 -0.13924 0.05021 C -0.179 0.06271 -0.21927 0.0671 -0.25973 0.07312 C -0.26945 0.07451 -0.2783 0.07936 -0.28802 0.08098 C -0.29792 0.08283 -0.30799 0.08307 -0.31788 0.08445 C -0.32257 0.08862 -0.31979 0.08677 -0.32813 0.08793 C -0.33091 0.08839 -0.33663 0.08885 -0.33663 0.08885 " pathEditMode="relative" ptsTypes="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944" y="1600200"/>
            <a:ext cx="4506112" cy="4525963"/>
          </a:xfrm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038" y="1268760"/>
            <a:ext cx="68279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6072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5"/>
    </mc:Choice>
    <mc:Fallback>
      <p:transition spd="slow" advTm="2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42527E-6 C 0.0026 0.00092 0.00781 0.00323 0.00781 0.00323 C 0.01337 0.00254 0.01788 0.00138 0.02309 1.42527E-6 C 0.02396 -0.00116 0.02465 -0.00255 0.02569 -0.00348 C 0.02674 -0.0044 0.02812 -0.00463 0.02917 -0.00579 C 0.03281 -0.00995 0.03941 -0.01944 0.03941 -0.01944 C 0.04184 -0.02569 0.04601 -0.02962 0.04878 -0.0354 C 0.05017 -0.03818 0.05087 -0.04165 0.05226 -0.04443 C 0.05278 -0.04559 0.05347 -0.04674 0.05399 -0.0479 C 0.05451 -0.05276 0.05521 -0.05692 0.05642 -0.06155 C 0.05799 -0.07613 0.06302 -0.12055 0.04965 -0.13235 C 0.04566 -0.14022 0.04792 -0.13744 0.04358 -0.14137 C 0.04115 -0.14716 0.03437 -0.15549 0.03003 -0.1585 C 0.02812 -0.16335 0.02326 -0.17076 0.01979 -0.1733 C 0.01354 -0.1858 0.02396 -0.16567 0.01458 -0.18001 C 0.01372 -0.1814 0.01354 -0.18325 0.01285 -0.18464 C 0.00747 -0.19459 0.0026 -0.20269 -0.00087 -0.21426 C -0.00069 -0.21912 -0.00122 -0.24434 0.0026 -0.2529 C 0.0033 -0.25429 0.00451 -0.25498 0.00521 -0.25637 C 0.0059 -0.25776 0.00625 -0.25961 0.00694 -0.26099 C 0.00885 -0.26539 0.01111 -0.26817 0.01458 -0.27002 C 0.01701 -0.27141 0.02222 -0.27349 0.02222 -0.27349 C 0.0316 -0.27303 0.04115 -0.27349 0.05052 -0.27233 C 0.06163 -0.27094 0.08628 -0.25382 0.09583 -0.24619 C 0.13472 -0.21449 0.16076 -0.18233 0.18212 -0.12772 C 0.19097 -0.10482 0.20052 -0.08145 0.20694 -0.05715 C 0.21111 -0.04165 0.21146 -0.03864 0.21458 -0.02522 C 0.21545 -0.02175 0.21719 -0.01481 0.21719 -0.01481 C 0.21927 0.00925 0.225 0.03123 0.23003 0.0546 C 0.2316 0.06177 0.23264 0.06894 0.2342 0.07612 C 0.23576 0.08306 0.23941 0.09671 0.23941 0.09671 C 0.24115 0.11291 0.2467 0.12702 0.25226 0.14113 C 0.25417 0.14622 0.25521 0.15224 0.25729 0.1571 C 0.26198 0.1682 0.26858 0.17885 0.27535 0.18787 " pathEditMode="relative" ptsTypes="fffffffffffffffffffff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392" y="2110337"/>
            <a:ext cx="3515216" cy="3505689"/>
          </a:xfrm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400" y="4077072"/>
            <a:ext cx="1613200" cy="16088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0028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1"/>
    </mc:Choice>
    <mc:Fallback>
      <p:transition spd="slow" advTm="2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51782E-6 C -0.00972 0.00185 -0.01945 0.00254 -0.02917 0.00347 C -0.05157 0.01018 -0.07639 0.00856 -0.09913 0.00925 C -0.12049 0.01272 -0.14184 0.0155 -0.1632 0.01712 C -0.18872 0.02128 -0.21389 0.0317 -0.23941 0.03424 C -0.25764 0.03864 -0.2757 0.04326 -0.2941 0.04674 C -0.29827 0.04905 -0.30261 0.05044 -0.30695 0.05252 C -0.30868 0.05321 -0.31198 0.05483 -0.31198 0.05483 " pathEditMode="relative" ptsTypes="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392" y="2110337"/>
            <a:ext cx="3515216" cy="3505689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638" y="3717032"/>
            <a:ext cx="1757609" cy="17528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7407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9"/>
    </mc:Choice>
    <mc:Fallback>
      <p:transition spd="slow" advTm="2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6.57103E-7 C -0.00313 -0.00417 -0.00469 -0.00741 -0.00677 -0.0125 C -0.00885 -0.02615 -0.01042 -0.0398 -0.01198 -0.05345 C -0.01406 -0.09579 -0.01528 -0.12587 -0.01372 -0.17307 C -0.01267 -0.20385 -0.00608 -0.23624 -0.00174 -0.26655 C 0.01198 -0.36164 0.04288 -0.4653 0.12483 -0.47733 C 0.13819 -0.47687 0.15156 -0.47756 0.16493 -0.47617 C 0.17205 -0.47548 0.18212 -0.46275 0.18715 -0.45789 C 0.20712 -0.43869 0.22153 -0.39913 0.2368 -0.37367 C 0.24167 -0.35678 0.2493 -0.34082 0.25295 -0.32347 C 0.25746 -0.30195 0.26337 -0.28089 0.2684 -0.25961 C 0.26875 -0.25475 0.26858 -0.24966 0.26927 -0.2448 C 0.27083 -0.23508 0.27517 -0.21634 0.27517 -0.21634 C 0.27639 -0.19899 0.27934 -0.18048 0.28368 -0.16405 C 0.28455 -0.15132 0.28594 -0.13883 0.28715 -0.12634 C 0.28819 -0.11546 0.29062 -0.09348 0.29062 -0.09348 C 0.29427 -0.02199 0.29375 0.01874 0.29236 0.10944 C 0.29219 0.12424 0.28976 0.13674 0.28976 0.1527 " pathEditMode="relative" ptsTypes="fffff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056" y="1600200"/>
            <a:ext cx="4389888" cy="4525963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852936"/>
            <a:ext cx="4190002" cy="43198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6960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6"/>
    </mc:Choice>
    <mc:Fallback>
      <p:transition spd="slow" advTm="3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5.354E-6 C 0.00781 0.00346 0.00712 0.02822 0.01024 0.03771 C 0.01129 0.04673 0.01233 0.05321 0.01285 0.0627 C 0.01267 0.07241 0.01649 0.1018 0.00955 0.11614 C 0.00799 0.12424 0.00677 0.13188 0.00347 0.13905 C 0.00087 0.15224 -0.00192 0.15941 -0.00765 0.16982 C -0.01147 0.17676 -0.00782 0.17144 -0.01025 0.17769 C -0.01234 0.18301 -0.01511 0.18787 -0.01789 0.1925 C -0.0198 0.19898 -0.0224 0.20106 -0.02553 0.20615 C -0.02987 0.21332 -0.03543 0.22535 -0.04272 0.2279 C -0.05313 0.2316 -0.06268 0.23553 -0.07345 0.23808 C -0.09289 0.23738 -0.10869 0.2353 -0.12727 0.23345 C -0.1382 0.22952 -0.14845 0.22582 -0.15973 0.22443 C -0.16876 0.22003 -0.17709 0.21864 -0.18629 0.2154 C -0.19445 0.2124 -0.20209 0.20893 -0.21025 0.20615 C -0.21529 0.20175 -0.22223 0.19551 -0.22813 0.19365 C -0.23265 0.18926 -0.23612 0.18301 -0.24011 0.17769 C -0.24237 0.1689 -0.23907 0.17931 -0.24359 0.17214 C -0.24497 0.16982 -0.24515 0.16658 -0.24602 0.16404 C -0.2474 0.15432 -0.24914 0.14414 -0.25296 0.13558 C -0.25504 0.12216 -0.25331 0.12771 -0.25713 0.11846 C -0.25973 0.10458 -0.26286 0.09092 -0.26668 0.0775 C -0.26911 0.06918 -0.27015 0.06085 -0.27431 0.05367 C -0.27466 0.0509 -0.27605 0.04627 -0.27605 0.04326 " pathEditMode="relative" ptsTypes="fffffffffff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787" y="1667362"/>
            <a:ext cx="3772426" cy="4391638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893" y="3861048"/>
            <a:ext cx="1886213" cy="21958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624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8"/>
    </mc:Choice>
    <mc:Fallback>
      <p:transition spd="slow" advTm="2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79454E-7 C 0.00121 -0.03979 0.00451 -0.0826 0.01111 -0.1217 C 0.01371 -0.17075 0.02083 -0.22235 0.0349 -0.2677 C 0.03941 -0.28227 0.04635 -0.30935 0.05121 -0.31883 C 0.06146 -0.33896 0.07083 -0.35608 0.08194 -0.37459 C 0.09045 -0.38871 0.09705 -0.40398 0.10677 -0.41693 C 0.11892 -0.43336 0.13403 -0.44539 0.14861 -0.45789 C 0.16719 -0.47385 0.18802 -0.49398 0.21024 -0.5 C 0.21927 -0.50509 0.22431 -0.49977 0.22899 -0.48982 C 0.23299 -0.48102 0.24097 -0.46344 0.24097 -0.46344 C 0.24375 -0.45164 0.2467 -0.44007 0.24948 -0.42827 C 0.25295 -0.41369 0.25885 -0.38385 0.25885 -0.38385 C 0.26146 -0.35909 0.26458 -0.33456 0.26667 -0.30981 C 0.26996 -0.21564 0.2658 -0.34197 0.2658 -0.07843 C 0.2658 -0.05113 0.26632 -0.02383 0.26736 0.00347 C 0.26753 0.00718 0.2691 0.01481 0.2691 0.01481 C 0.26996 0.02661 0.27205 0.0354 0.27604 0.04535 C 0.27934 0.06294 0.28472 0.0796 0.29219 0.09463 C 0.29323 0.10204 0.29687 0.11083 0.30156 0.11523 C 0.30469 0.12703 0.31476 0.11291 0.31701 0.10713 C 0.32205 0.09371 0.32882 0.08214 0.33333 0.06849 C 0.33472 0.05137 0.33924 0.03563 0.33924 0.01828 " pathEditMode="relative" ptsTypes="fffffffff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238" y="1600200"/>
            <a:ext cx="3197523" cy="4525963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204864"/>
            <a:ext cx="3646672" cy="51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081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9"/>
    </mc:Choice>
    <mc:Fallback>
      <p:transition spd="slow" advTm="1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03656E-6 C -0.00139 0.00555 -0.00556 0.00602 -0.00955 0.00694 C -0.01268 0.00764 -0.01893 0.00902 -0.01893 0.00902 C -0.02622 0.0125 -0.03577 0.0125 -0.04358 0.01365 C -0.05365 0.01897 -0.06771 0.02013 -0.07865 0.02175 C -0.08455 0.02383 -0.0908 0.02568 -0.0967 0.0273 C -0.1007 0.02823 -0.10868 0.02962 -0.10868 0.02962 C -0.12222 0.03586 -0.14549 0.03864 -0.1599 0.0398 C -0.17552 0.04281 -0.19045 0.04928 -0.20608 0.05137 C -0.21597 0.05461 -0.22361 0.05923 -0.2342 0.05923 " pathEditMode="relative" ptsTypes="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786" y="2100810"/>
            <a:ext cx="4496427" cy="3524742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861048"/>
            <a:ext cx="2523790" cy="19783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3781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46"/>
    </mc:Choice>
    <mc:Fallback>
      <p:transition spd="slow" advTm="4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5.40491E-6 C -0.04219 -0.00093 -0.08524 0.00879 -0.12639 -0.00348 C -0.13715 -0.00672 -0.14688 -0.01412 -0.15712 -0.01944 C -0.19688 -0.0405 -0.23576 -0.06572 -0.2717 -0.09672 C -0.30052 -0.12148 -0.35781 -0.16266 -0.37257 -0.20732 C -0.37552 -0.23346 -0.36319 -0.25614 -0.35382 -0.27789 C -0.33472 -0.32231 -0.30174 -0.35401 -0.2658 -0.37136 C -0.25156 -0.3783 -0.2375 -0.38686 -0.22222 -0.38964 C -0.21146 -0.39172 -0.20052 -0.39149 -0.18958 -0.39288 C -0.13229 -0.39172 -0.07135 -0.38177 -0.01701 -0.35655 C 0.08003 -0.31144 0.0349 -0.33666 0.11892 -0.28251 C 0.15417 -0.25984 0.18229 -0.21171 0.20521 -0.17076 C 0.23819 -0.11153 0.26146 -0.04836 0.28472 0.01827 C 0.29583 0.0502 0.30972 0.08144 0.31979 0.11383 C 0.32483 0.1298 0.32865 0.14645 0.33507 0.16172 C 0.33594 0.16797 0.33767 0.17237 0.34028 0.17769 C 0.34167 0.18486 0.34375 0.18972 0.34375 0.19713 " pathEditMode="relative" ptsTypes="ffff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5786"/>
            <a:ext cx="8229600" cy="4394790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68" y="2924944"/>
            <a:ext cx="6948264" cy="37105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6418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6"/>
    </mc:Choice>
    <mc:Fallback>
      <p:transition spd="slow" advTm="2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55854E-6 C -0.02378 -0.00532 -0.04861 -0.02152 -0.07014 -0.03517 C -0.12673 -0.07103 -0.17621 -0.11892 -0.22656 -0.16844 C -0.27951 -0.2205 -0.33368 -0.27765 -0.35052 -0.36673 C -0.35191 -0.38963 -0.35156 -0.41323 -0.34114 -0.43267 C -0.33177 -0.45025 -0.31771 -0.46275 -0.30521 -0.47594 C -0.28889 -0.49329 -0.27014 -0.50948 -0.25225 -0.52383 C -0.24982 -0.52591 -0.24861 -0.52985 -0.24618 -0.53193 C -0.23055 -0.5465 -0.21128 -0.55784 -0.19236 -0.56154 C -0.17378 -0.56108 -0.15486 -0.56432 -0.1368 -0.55923 C -0.10052 -0.54905 -0.0658 -0.51967 -0.05555 -0.47038 C -0.05521 -0.46622 -0.05503 -0.46205 -0.05469 -0.45789 C -0.05364 -0.44794 -0.05139 -0.42827 -0.05139 -0.42827 C -0.05173 -0.40583 -0.04982 -0.38292 -0.05312 -0.36094 C -0.0618 -0.30194 -0.09757 -0.25659 -0.12569 -0.21286 C -0.14201 -0.18718 -0.15868 -0.16196 -0.17951 -0.14229 C -0.18854 -0.13373 -0.19375 -0.12934 -0.20173 -0.11962 C -0.22378 -0.09255 -0.24635 -0.06478 -0.26753 -0.03632 C -0.27604 -0.02499 -0.28646 -0.01573 -0.29496 -0.00439 C -0.3118 0.01851 -0.32465 0.0472 -0.33767 0.07404 C -0.34201 0.08283 -0.34409 0.09417 -0.34965 0.10158 C -0.35139 0.11014 -0.35607 0.11731 -0.35903 0.12541 " pathEditMode="relative" ptsTypes="fffffffff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56792"/>
            <a:ext cx="6858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3238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8"/>
    </mc:Choice>
    <mc:Fallback>
      <p:transition spd="slow" advTm="2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60944E-6 C 0.00243 0.01273 -0.00764 0.02476 -0.01372 0.03286 C -0.02084 0.04234 -0.02796 0.05414 -0.03664 0.06131 C -0.05278 0.07497 -0.07344 0.08376 -0.09219 0.08769 C -0.09966 0.08723 -0.10712 0.08746 -0.11441 0.08653 C -0.14653 0.08214 -0.16216 0.04674 -0.17171 0.01018 C -0.17309 -0.0162 -0.175 -0.03794 -0.17257 -0.06502 C -0.16945 -0.10134 -0.15504 -0.13466 -0.14011 -0.16404 C -0.1165 -0.21078 -0.09375 -0.26307 -0.05382 -0.28829 C -0.03785 -0.29847 -0.02761 -0.30032 -0.01112 -0.30541 C 0.01041 -0.30356 0.04305 -0.30449 0.06406 -0.28945 C 0.10729 -0.25844 0.13975 -0.18579 0.15225 -0.12425 C 0.15295 -0.10597 0.15451 -0.08792 0.15642 -0.06964 C 0.15607 -0.04674 0.15642 -0.02406 0.15555 -0.00116 C 0.1552 0.0074 0.14965 0.02591 0.14791 0.03286 C 0.14236 0.05484 0.13698 0.07867 0.12656 0.09787 C 0.09548 0.15456 0.05173 0.18047 4.16667E-6 0.18441 C -0.03282 0.18394 -0.06546 0.18487 -0.09827 0.18325 C -0.13212 0.1814 -0.16615 0.17237 -0.2 0.1696 C -0.2448 0.16173 -0.28941 0.15386 -0.33421 0.14577 C -0.34566 0.14368 -0.36407 0.13721 -0.37605 0.13096 C -0.38177 0.12795 -0.38941 0.12193 -0.39566 0.11962 C -0.40052 0.11569 -0.39931 0.11823 -0.40087 0.11384 " pathEditMode="relative" ptsTypes="ffffffffff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334063C1-ACB2-4756-AEC4-22F5375416FE}"/>
</file>

<file path=customXml/itemProps2.xml><?xml version="1.0" encoding="utf-8"?>
<ds:datastoreItem xmlns:ds="http://schemas.openxmlformats.org/officeDocument/2006/customXml" ds:itemID="{0424AE26-78A5-4170-AF74-ED9315AB88C5}"/>
</file>

<file path=customXml/itemProps3.xml><?xml version="1.0" encoding="utf-8"?>
<ds:datastoreItem xmlns:ds="http://schemas.openxmlformats.org/officeDocument/2006/customXml" ds:itemID="{728E437A-7BD2-45C8-AEA7-0C0D9CDE57C6}"/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On-screen Show (4:3)</PresentationFormat>
  <Paragraphs>0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</dc:creator>
  <cp:lastModifiedBy>Nata</cp:lastModifiedBy>
  <cp:revision>3</cp:revision>
  <dcterms:created xsi:type="dcterms:W3CDTF">2020-03-27T13:34:20Z</dcterms:created>
  <dcterms:modified xsi:type="dcterms:W3CDTF">2020-03-27T13:59:44Z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