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5" r:id="rId4"/>
    <p:sldId id="284" r:id="rId5"/>
    <p:sldId id="283" r:id="rId6"/>
    <p:sldId id="282" r:id="rId7"/>
    <p:sldId id="281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87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641D5-C676-2F6C-69A9-B54E1B406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65A582F-0EED-9D13-FB71-D325B8B04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33E459-242E-6BE7-67C7-343DA5F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298242-5FD4-AB12-FA5A-8CBA46E7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0E996F-2083-55B1-B82F-01542BA9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03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99AE2-DE58-A65E-C973-2FB06FC1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EA353C-9A7F-3D2D-992B-9CABBBF2C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D8430E-082B-9430-2D43-F4307246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E6F8F9-5B68-AA45-EA1F-C0D20BD6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7A3642-5C2D-23B3-F8D9-377FCEB9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71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E7F6216-91A3-DE83-E4D0-256CB21E7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67389A5-0502-C505-E06F-E167CC831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76413B-5FAA-FDED-1E74-88F64DD4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8A378E-9D25-FB3A-4659-79FAB67A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3B631A-B229-7C65-7360-931C5C68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74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B00EF-6391-70E0-C194-DBD72149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1DB307-39AF-680E-D135-E8259C29C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A749D6-AE09-BF1A-8F82-5B9A0903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89CD13-7C21-E562-1225-BB590969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3335C3-E826-F11C-239A-FC6959CF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30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048-F382-11EE-DC11-25990402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D79197-DC57-805E-6AD7-35BD15769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E8F63F-BC06-CACB-FF4E-24CEC4B7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E50F7E-7D06-581A-3200-23244CF7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5368B2-87CF-A7F7-2E12-F2752649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3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38D24-F81C-0E16-2169-AB486071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5FF50E-CB38-73B2-22B3-3031BD542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62CE440-6CD3-A93A-D480-B4954513F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789062-1578-ED72-259A-0440D02A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2A3BF0A-9BFC-F01E-370A-EB5735AC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E713E5-13C2-5E16-D4E9-C681F271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150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CC77B-91BE-B5DB-8709-DAB752A5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4111ACE-ACEB-A4D7-992E-24697824C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2074C6-87DF-65D3-7629-D0C59C67F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336306D-CB56-FDD7-3FEA-E7C258A14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8FAE155-AC88-8DBB-4DD7-FFE9989E6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E5E094-9631-7A3F-2450-11DEF467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E04B1E-EE68-D18B-3A7B-4E356CC8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1A3B2D-FBF3-D3DD-835A-4D2CDF87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491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6BE62-BCA5-1F26-12D5-F5D5EE1B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92E800-52D4-84B3-EB8E-EF2058C2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6C58EDE-E3CF-5DB2-43FF-7E7AF2BC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F4B1869-45DA-F827-D71E-C05DA73C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3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5EDB9E0-49D6-7165-0BFC-EF9E5A82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536D6A1-A279-2C11-4958-8361C2D3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E12CC2D-E423-FBBF-CC8D-48667A44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03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87967-DFFD-3B94-D2C7-780E329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EC51A0-DEBA-D35D-A6D6-EEC60DE8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7700FB3-23FB-3C20-B5A1-D6EBEF5D3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A1CCFCF-5468-2454-73BC-5A06FFD4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A8A678-41AC-93E0-C677-3FF95F5E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48D1E5-375C-3270-F1B1-5A8072F6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65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67F05-716A-50D9-47AB-AB2C39EC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E41961D-BA59-E6E6-1159-F3B2BAA3A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C0CE8D2-0A52-8B11-D9B4-48CAD8ED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2AE5608-7500-EA6F-225E-16FFC8AD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B81ABB-C0DF-43C9-121C-9344460D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9D5D57-E69B-4421-4157-404FCBBC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80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5D0047-0E6E-92D1-B313-08C04A70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2172D4-A604-F627-6622-909DDD73C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653CD4-5C8B-C833-EA4E-954C436EA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A2B64-C71A-44A1-B023-5B106420858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E24DEF-A2A6-1809-43CD-726BABEFC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040E57-C84F-99AF-CAD5-F89E4329C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DAE7-2B2D-403F-AF88-8FB23B52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19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idorovka.blogspot.com/2016/06/blog-post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E2CB4-8448-F19E-1C2D-6912AF97F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solidFill>
                  <a:srgbClr val="7030A0"/>
                </a:solidFill>
                <a:latin typeface="Arial Black" panose="020B0A04020102020204" pitchFamily="34" charset="0"/>
              </a:rPr>
              <a:t>Овоч, фрукт, чи ягода?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B3AF858-D0AB-0B1E-9D86-570C270CB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>
                <a:solidFill>
                  <a:srgbClr val="7030A0"/>
                </a:solidFill>
              </a:rPr>
              <a:t>Де росте?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00553-78B7-66CE-9DCB-BFC7EF07DB66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94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787" y="-3175"/>
            <a:ext cx="5742213" cy="6848475"/>
          </a:xfrm>
          <a:prstGeom prst="rect">
            <a:avLst/>
          </a:prstGeom>
        </p:spPr>
      </p:pic>
      <p:pic>
        <p:nvPicPr>
          <p:cNvPr id="8194" name="Picture 2" descr="Зображення, що містить їжа, картопля, Рассет Бербанк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DF52658-C662-D454-4022-C2F1D57EB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19313"/>
            <a:ext cx="41529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14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-0.07569 L 0.03958 -0.07569 C 0.04128 -0.07801 0.04271 -0.08148 0.04492 -0.08241 C 0.13555 -0.12639 0.10938 -0.11366 0.21172 -0.11644 C 0.2375 -0.10394 0.2638 -0.09468 0.28893 -0.07847 C 0.31654 -0.06065 0.32604 -0.04722 0.34557 -0.02269 C 0.34974 -0.00718 0.35391 0.0081 0.35781 0.02361 C 0.36263 0.04259 0.36237 0.03704 0.36237 0.04699 L 0.36237 0.04699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9218" name="Picture 2" descr="Зображення, що містить овоч, Квасоля звичайна, Рисова квасоля, біб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5A82442-D822-0F9C-134E-1BBCACEB7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419350"/>
            <a:ext cx="43148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99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-0.07014 L 0.06484 -0.07014 C 0.11276 -0.10694 0.11654 -0.12477 0.17109 -0.10417 C 0.18438 -0.09907 0.19635 -0.08565 0.20781 -0.07292 C 0.21862 -0.06088 0.23776 -0.03056 0.23776 -0.03056 C 0.23997 -0.01759 0.24297 -0.00463 0.24466 0.0088 C 0.24622 0.02199 0.24609 0.03125 0.24609 0.04282 L 0.25768 0.11227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64C15C-87FA-9D69-E4F4-4E45816D6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073" y="1696994"/>
            <a:ext cx="4088802" cy="27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1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9 -0.05186 L 0.02839 -0.05186 C -0.09218 -0.09954 -0.05039 -0.09885 -0.22252 -0.04375 C -0.24023 -0.0382 -0.27304 -0.00973 -0.27304 -0.00973 C -0.27695 -0.00348 -0.28177 0.00138 -0.2845 0.00925 C -0.2845 0.00925 -0.29804 0.05717 -0.30286 0.07476 L -0.30286 0.07476 " pathEditMode="relative" ptsTypes="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10242" name="Picture 2" descr="Зображення, що містить овоч, редиска, продукт, коренеплід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B5067E7-5B5D-26DD-ACE1-C3343F0E7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828800"/>
            <a:ext cx="40957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69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-0.03472 L -0.02474 -0.03472 C -0.00247 -0.08241 0.02917 -0.16968 0.06862 -0.18727 C 0.08893 -0.1963 0.11042 -0.18356 0.13138 -0.18171 C 0.14492 -0.17731 0.19167 -0.16667 0.20703 -0.14769 C 0.21849 -0.1338 0.22487 -0.10903 0.2362 -0.09468 L 0.25833 -0.06597 C 0.26198 -0.05556 0.2651 -0.04468 0.26901 -0.03472 C 0.27305 -0.02477 0.27682 -0.01829 0.28138 -0.01019 L 0.28138 -0.01019 " pathEditMode="relative" ptsTypes="AAAAAAAAAA">
                                      <p:cBhvr>
                                        <p:cTn id="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11266" name="Picture 2" descr="Зображення, що містить фрукти, ягода, Плід без насіння, сморо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0B4495F-CF3C-F573-93A8-FA7BB9CD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1752600"/>
            <a:ext cx="36861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37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2 0.04144 L 0.04792 0.04144 C 0.00352 0.01713 -0.04388 -0.01319 -0.09062 -0.0169 L -0.21003 -0.00741 C -0.21615 -0.00486 -0.22292 -0.00463 -0.22839 0.00069 C -0.23177 0.00394 -0.23333 0.01111 -0.23529 0.0169 C -0.23997 0.03032 -0.24427 0.04398 -0.24831 0.05787 C -0.25964 0.09653 -0.26862 0.13727 -0.28125 0.17477 C -0.28958 0.19931 -0.29284 0.20301 -0.29583 0.22639 C -0.29609 0.2287 -0.29583 0.23102 -0.29583 0.23333 L -0.29583 0.23333 " pathEditMode="relative" ptsTypes="AAAAAAAAAAA">
                                      <p:cBhvr>
                                        <p:cTn id="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12290" name="Picture 2" descr="Зображення, що містить овоч, їж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C3A1F90-0C1F-9829-F82D-9EB3D314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67" y="1598265"/>
            <a:ext cx="6101019" cy="26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431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72 0.01459 L 0.03372 0.01459 C 0.04023 -0.00671 0.04297 -0.03379 0.05351 -0.0493 C 0.10364 -0.12152 0.16028 -0.06597 0.21575 -0.04791 C 0.22213 -0.03703 0.2306 -0.02893 0.23489 -0.01527 C 0.24466 0.01482 0.24674 0.04908 0.24713 0.08264 C 0.24726 0.08913 0.24674 0.09538 0.24648 0.10186 L 0.24713 0.09908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E1CCDE-EB09-2709-BF0F-B8695BD09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890" y="1842618"/>
            <a:ext cx="4450220" cy="29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49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153 L 0.025 -0.07153 C 0.02396 -0.05393 0.02669 -0.05694 0.01654 -0.05926 L -0.06693 -0.07963 C -0.14935 -0.06759 -0.17943 -0.07639 -0.25443 -0.01852 C -0.26484 -0.01041 -0.27174 0.00787 -0.28034 0.02107 C -0.28268 0.03102 -0.28542 0.04074 -0.28724 0.05093 C -0.29023 0.06783 -0.28958 0.07593 -0.28958 0.09329 L -0.28958 0.09329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AE4F84-DF07-D22D-A2EE-F956858C8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584" y="1678142"/>
            <a:ext cx="3811925" cy="25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9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-0.05903 L 0.00976 -0.05903 C 0.01067 -0.06273 0.01145 -0.06643 0.01276 -0.06991 C 0.03112 -0.11944 0.04153 -0.15694 0.07552 -0.18009 C 0.0901 -0.19004 0.10664 -0.18657 0.12226 -0.18958 C 0.1638 -0.16759 0.18073 -0.1706 0.21015 -0.11481 C 0.21679 -0.10231 0.2194 -0.08495 0.22395 -0.06991 C 0.23515 0.00556 0.2276 -0.05254 0.23398 0.01181 C 0.23567 0.02917 0.23541 0.01713 0.23541 0.02685 L 0.23541 0.02685 " pathEditMode="relative" ptsTypes="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0FF2E-8C39-28A3-5941-9A9373931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852" y="1889095"/>
            <a:ext cx="3481191" cy="32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95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-0.08102 L 0.02292 -0.08102 C 0.03555 -0.10139 0.04609 -0.12732 0.06107 -0.14236 C 0.07474 -0.15579 0.09076 -0.16412 0.10625 -0.16389 C 0.13529 -0.16366 0.17187 -0.12593 0.19661 -0.10417 C 0.2069 -0.07871 0.21654 -0.05278 0.22721 -0.02801 C 0.22904 -0.02408 0.23099 -0.02014 0.23268 -0.01574 C 0.23411 -0.01204 0.23516 -0.00764 0.23646 -0.00347 C 0.2375 2.59259E-6 0.23854 0.0037 0.23958 0.0074 L 0.23958 0.0074 " pathEditMode="relative" ptsTypes="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A1D77F-4EC1-1083-FA3F-14B4DDD5A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36" y="1819092"/>
            <a:ext cx="2844728" cy="267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82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-0.13658 L 0.01576 -0.13658 C 0.01823 -0.13496 0.02109 -0.13403 0.02331 -0.13125 C 0.09427 -0.04584 0.07044 -0.08148 0.12214 0.03865 C 0.12826 0.06875 0.13529 0.09814 0.14049 0.12847 C 0.14297 0.14305 0.1431 0.15856 0.14505 0.17338 C 0.14648 0.18356 0.1487 0.19328 0.15052 0.20324 C 0.1513 0.20833 0.15195 0.21342 0.15273 0.21828 C 0.15299 0.21967 0.15299 0.22129 0.15352 0.22245 C 0.15417 0.22361 0.15508 0.2243 0.15586 0.22523 C 0.16016 0.2243 0.16458 0.22384 0.16888 0.22245 C 0.17448 0.2206 0.17995 0.21689 0.18568 0.21551 C 0.19271 0.21389 0.20807 0.21412 0.21563 0.21412 L 0.21563 0.21412 " pathEditMode="relative" ptsTypes="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B16F2C-DC39-75B8-778D-82C935159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7" y="1680471"/>
            <a:ext cx="3104404" cy="32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59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1 -0.01296 L 0.04231 -0.01296 C 0.04114 -0.01111 0.04023 -0.00578 0.03893 -0.00694 C -0.02578 -0.0706 0.05247 -0.01898 -0.0293 -0.10185 C -0.04219 -0.11481 -0.0569 -0.1206 -0.07123 -0.12708 C -0.10756 -0.14328 -0.12565 -0.14213 -0.1625 -0.14606 C -0.17032 -0.1449 -0.20938 -0.14004 -0.22592 -0.1331 C -0.22748 -0.1324 -0.22865 -0.13055 -0.22995 -0.1294 C -0.23138 -0.12662 -0.23295 -0.12407 -0.23412 -0.12106 C -0.23815 -0.10856 -0.24193 -0.0956 -0.24558 -0.08264 C -0.24727 -0.07639 -0.2487 -0.06967 -0.25026 -0.06342 C -0.25065 -0.0618 -0.25118 -0.06018 -0.25157 -0.05856 L -0.25157 -0.05856 " pathEditMode="relative" ptsTypes="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477297-ABE0-04DD-56D1-A548762D6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705" y="1521733"/>
            <a:ext cx="2632590" cy="35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06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9445 L 0.01354 -0.09445 C -0.0013 -0.10996 -0.01523 -0.12824 -0.03086 -0.14074 C -0.08216 -0.18172 -0.09987 -0.18218 -0.15339 -0.20047 C -0.1944 -0.1956 -0.20091 -0.20047 -0.23294 -0.18287 C -0.2349 -0.18172 -0.23672 -0.17963 -0.23828 -0.17755 C -0.24284 -0.17176 -0.24753 -0.16667 -0.2513 -0.15973 C -0.26159 -0.14167 -0.27083 -0.12176 -0.28047 -0.10255 C -0.28372 -0.09607 -0.28398 -0.09491 -0.28581 -0.08635 C -0.2862 -0.08449 -0.2862 -0.08264 -0.28659 -0.08079 C -0.28698 -0.0794 -0.28802 -0.07662 -0.28802 -0.07662 L -0.28802 -0.07662 " pathEditMode="relative" ptsTypes="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76412D-51E3-C506-5455-53748A1FD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39526" y="698500"/>
            <a:ext cx="65024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2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1026" name="Picture 2" descr="Зображення, що містить фрукти, ягода, Лохина, Чорниц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AA20E55-A3EC-AC65-DC6E-78062D5F5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10" y="1332516"/>
            <a:ext cx="4456798" cy="34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46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18773 L -0.00781 -0.18773 C -0.04648 -0.18125 -0.12317 -0.17593 -0.16119 -0.14213 C -0.21744 -0.09236 -0.25117 -0.01759 -0.28411 0.07407 C -0.29661 0.10833 -0.30442 0.14745 -0.31523 0.18333 C -0.32356 0.21065 -0.33307 0.2368 -0.34153 0.26389 C -0.34687 0.28032 -0.35195 0.29722 -0.35651 0.31435 C -0.35872 0.32268 -0.36015 0.33194 -0.36185 0.34074 C -0.3625 0.34398 -0.36315 0.35046 -0.36315 0.35046 L -0.36315 0.35046 " pathEditMode="relative" ptsTypes="AAAAAAAA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2050" name="Picture 2" descr="Зображення, що містить горох, овоч, продукт, Горох солодк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06354D3-4C4D-59B2-C728-9534BC015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84" y="1449991"/>
            <a:ext cx="5080429" cy="24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0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3889 L 0.00365 0.03889 C 0.03815 0.02639 0.04766 0.01713 0.08802 0.04004 C 0.11732 0.05648 0.17253 0.10602 0.17253 0.10602 C 0.17969 0.11852 0.18724 0.13032 0.19414 0.14329 C 0.20052 0.15532 0.20547 0.16967 0.21237 0.18055 C 0.21979 0.19213 0.22852 0.20069 0.23672 0.21065 C 0.23919 0.21366 0.24232 0.21504 0.24414 0.21898 C 0.24505 0.22106 0.2457 0.22361 0.24687 0.225 C 0.2474 0.22569 0.24818 0.225 0.24896 0.225 L 0.24896 0.225 " pathEditMode="relative" ptsTypes="AAAAAAAAAAA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3074" name="Picture 2" descr="Зображення, що містить фрукти, просто неба, лис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58275BA-A516-C89D-5F71-CA199731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41" y="1379458"/>
            <a:ext cx="4752718" cy="36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69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-0.06621 L 0.01758 -0.06621 C -0.05221 -0.06042 -0.06966 -0.06435 -0.14935 -0.0206 C -0.17826 -0.00486 -0.20482 0.02245 -0.23242 0.04421 C -0.24896 0.07129 -0.26771 0.09467 -0.28177 0.12592 C -0.29154 0.14745 -0.29622 0.175 -0.30273 0.20023 C -0.31823 0.26041 -0.31328 0.25139 -0.325 0.3169 C -0.33385 0.36597 -0.33138 0.33634 -0.33307 0.36134 L -0.33307 0.36134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4098" name="Picture 2" descr="Зображення, що містить овоч, буряк, Бурячиння, росл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8FDF6B8-2CBB-805E-AD23-8F54761A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86" y="669323"/>
            <a:ext cx="4512276" cy="39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31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19 0.08287 L -0.03919 0.08287 C -0.02422 0.05393 -0.01198 0.0287 0.01003 0.00833 C 0.05 -0.02871 0.07383 -0.02361 0.11615 -0.02755 C 0.14479 -0.02593 0.15977 -0.02824 0.18711 -0.01436 C 0.19245 -0.01181 0.19701 -0.00556 0.20196 -0.00116 C 0.21146 0.01736 0.22474 0.0412 0.23242 0.06365 C 0.24076 0.08842 0.2444 0.10972 0.2513 0.13564 C 0.26224 0.17662 0.25808 0.15208 0.26341 0.18611 C 0.26354 0.18657 0.26341 0.18703 0.26341 0.1875 L 0.26341 0.1875 " pathEditMode="relative" ptsTypes="AAAAAAAAAAA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5122" name="Picture 2" descr="Зображення, що містить фрукти, Натуральна їжа, персик, продук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B74FFBE-CC70-5902-4C95-EDC074C8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02" y="1780574"/>
            <a:ext cx="3005395" cy="29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33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9352 L 0.01146 -0.09352 C -0.01042 -0.10532 -0.00872 -0.10486 -0.04805 -0.11273 C -0.07799 -0.11898 -0.10794 -0.12153 -0.13789 -0.12593 C -0.15352 -0.12199 -0.16992 -0.12407 -0.18451 -0.11412 C -0.2043 -0.10046 -0.22305 -0.06528 -0.2332 -0.03241 C -0.23997 -0.01042 -0.24388 0.01412 -0.25078 0.03611 C -0.25508 0.04954 -0.26159 0.06042 -0.26628 0.07338 C -0.27044 0.08472 -0.2737 0.09722 -0.27708 0.10949 C -0.28451 0.13565 -0.28333 0.12755 -0.28451 0.14676 L -0.28451 0.14676 " pathEditMode="relative" ptsTypes="AAAAAAAAAAA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6146" name="Picture 2" descr="Зображення, що містить овоч, морква, плід моркви, їж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26F5A46E-D26E-5208-C6FC-54A5FFFE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44" y="819016"/>
            <a:ext cx="5042329" cy="39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53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4745 L 0.00091 -0.04745 C 0.10235 0.02107 0.13034 0.03311 0.21354 0.10625 C 0.2319 0.12246 0.24961 0.14098 0.26784 0.15787 C 0.2737 0.1632 0.27969 0.1676 0.28542 0.17292 C 0.29076 0.17778 0.28633 0.17686 0.29089 0.17686 L 0.29089 0.17686 " pathEditMode="relative" ptsTypes="AAAAAAA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E764-3C6A-3CFE-3D1F-222D0BC2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 descr="Зображення, що містить квітка, малюнок, картин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D6DF4BA-248D-6594-E2BC-8EFC54C86E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175"/>
            <a:ext cx="6445250" cy="6858000"/>
          </a:xfrm>
        </p:spPr>
      </p:pic>
      <p:pic>
        <p:nvPicPr>
          <p:cNvPr id="4" name="Рисунок 3" descr="Зображення, що містить Харчова група, їжа, овоч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849C72C-C0D1-840E-99F9-C850804F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21" y="-6123"/>
            <a:ext cx="5742213" cy="6848475"/>
          </a:xfrm>
          <a:prstGeom prst="rect">
            <a:avLst/>
          </a:prstGeom>
        </p:spPr>
      </p:pic>
      <p:pic>
        <p:nvPicPr>
          <p:cNvPr id="7170" name="Picture 2" descr="Зображення, що містить фрукти, груша, продукт, Натуральна їж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AFC6D73-E90F-0AAD-210B-233347E8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55" y="817607"/>
            <a:ext cx="3872684" cy="38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0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3773 L 0.0026 0.03773 C -0.02852 0.04676 -0.06003 0.05232 -0.09076 0.06482 C -0.12097 0.07732 -0.14974 0.09838 -0.17956 0.1125 C -0.1931 0.11875 -0.20703 0.12176 -0.22084 0.12616 C -0.22474 0.12732 -0.22852 0.12778 -0.23242 0.1287 C -0.23386 0.12917 -0.23542 0.12963 -0.23698 0.13009 C -0.24466 0.13634 -0.24245 0.13194 -0.24532 0.13982 L -0.24532 0.13982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5E971E7-6B40-448E-82AB-75384EC1E712}"/>
</file>

<file path=customXml/itemProps2.xml><?xml version="1.0" encoding="utf-8"?>
<ds:datastoreItem xmlns:ds="http://schemas.openxmlformats.org/officeDocument/2006/customXml" ds:itemID="{26124743-D797-4583-B552-878C235BAB49}"/>
</file>

<file path=customXml/itemProps3.xml><?xml version="1.0" encoding="utf-8"?>
<ds:datastoreItem xmlns:ds="http://schemas.openxmlformats.org/officeDocument/2006/customXml" ds:itemID="{7DCA1D7F-C4A9-45F1-878D-C15CDA971F69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</Words>
  <Application>Microsoft Office PowerPoint</Application>
  <PresentationFormat>Широкий екран</PresentationFormat>
  <Paragraphs>3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Тема Office</vt:lpstr>
      <vt:lpstr>Овоч, фрукт, чи ягода?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juliamarthuk@gmail.com</dc:creator>
  <cp:lastModifiedBy>juliamarthuk@gmail.com</cp:lastModifiedBy>
  <cp:revision>2</cp:revision>
  <dcterms:created xsi:type="dcterms:W3CDTF">2025-05-16T06:21:58Z</dcterms:created>
  <dcterms:modified xsi:type="dcterms:W3CDTF">2025-05-16T07:35:03Z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