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theme/theme2.xml" ContentType="application/vnd.openxmlformats-officedocument.them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77" r:id="rId4"/>
    <p:sldId id="276" r:id="rId5"/>
    <p:sldId id="275" r:id="rId6"/>
    <p:sldId id="274" r:id="rId7"/>
    <p:sldId id="273" r:id="rId8"/>
    <p:sldId id="272" r:id="rId9"/>
    <p:sldId id="271" r:id="rId10"/>
    <p:sldId id="270" r:id="rId11"/>
    <p:sldId id="269" r:id="rId12"/>
    <p:sldId id="268" r:id="rId13"/>
    <p:sldId id="267" r:id="rId14"/>
    <p:sldId id="266" r:id="rId15"/>
    <p:sldId id="265" r:id="rId16"/>
    <p:sldId id="264" r:id="rId17"/>
    <p:sldId id="278" r:id="rId18"/>
    <p:sldId id="279" r:id="rId19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ustomXml" Target="../customXml/item2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ustomXml" Target="../customXml/item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Relationship Id="rId27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BCE97A-46B7-4483-8B5D-C222475CE01D}" type="datetimeFigureOut">
              <a:rPr lang="uk-UA" smtClean="0"/>
              <a:t>05.08.2025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1A4DFA-D923-4820-B574-9D8E8E1261F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864971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1A4DFA-D923-4820-B574-9D8E8E1261FF}" type="slidenum">
              <a:rPr lang="uk-UA" smtClean="0"/>
              <a:t>17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323886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7F3A2E-62B9-E1A0-016B-0E8BCCA269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956A6F7E-5961-3041-C85D-CB2399A8DF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C815932-4A18-55AC-C913-B7C2B14CFA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A51FF-8AC5-47FC-9141-8BCCF55D69AE}" type="datetimeFigureOut">
              <a:rPr lang="uk-UA" smtClean="0"/>
              <a:t>05.08.2025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F052BE4-23ED-63D5-6B43-84C3BFCBEF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39F9F3A-72F9-9F54-FAA7-D235490928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573CA-B82B-4E1B-9B75-B1A30AB94D4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584896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4C0992-B942-8908-076C-D876A19DCA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6F7F16C4-2A54-02C7-9F5C-AB2E913C61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1AD0AF8-D5FB-4A1A-E2AD-13AB6C26A9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A51FF-8AC5-47FC-9141-8BCCF55D69AE}" type="datetimeFigureOut">
              <a:rPr lang="uk-UA" smtClean="0"/>
              <a:t>05.08.2025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00973A7-9652-E31F-5AA4-67B6D88377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3290462-51FD-81B0-C2D9-5E866DB629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573CA-B82B-4E1B-9B75-B1A30AB94D4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245812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D5221E4D-97BE-0197-D3D3-A98A8EDB3D3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1D260E7A-9B7D-4D86-6564-93EAEBBCDB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B6801D9-89D6-4C89-F553-6040B0AADC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A51FF-8AC5-47FC-9141-8BCCF55D69AE}" type="datetimeFigureOut">
              <a:rPr lang="uk-UA" smtClean="0"/>
              <a:t>05.08.2025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CE96F16-E80B-D26B-E3FA-8FA576D40F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B08B685-1AC6-2689-CC50-175652F2A4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573CA-B82B-4E1B-9B75-B1A30AB94D4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606289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C56E09-1A70-396F-5245-F39051210C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311467D-A9DA-6712-6A1B-9A5A383379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937C825-5EAB-6C22-2FA9-CB97255A8E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A51FF-8AC5-47FC-9141-8BCCF55D69AE}" type="datetimeFigureOut">
              <a:rPr lang="uk-UA" smtClean="0"/>
              <a:t>05.08.2025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21B6F58-6C27-7CEC-07FF-126180BE4A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655DFF8-385A-E64F-4B14-A811A59009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573CA-B82B-4E1B-9B75-B1A30AB94D4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475387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8EE795-DEE2-C67B-60DA-7F461967B9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7D0B0341-9494-3FB2-6795-E136F0B49E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6BF70D8-7009-75F3-26ED-66287630E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A51FF-8AC5-47FC-9141-8BCCF55D69AE}" type="datetimeFigureOut">
              <a:rPr lang="uk-UA" smtClean="0"/>
              <a:t>05.08.2025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676F361-3AC7-6596-C512-88B536B17C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A547F20-0A50-4E36-2D85-3EE99E8A11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573CA-B82B-4E1B-9B75-B1A30AB94D4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804041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217932-F2AF-C1E4-CC77-C182F6738F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5D31D440-56C5-1366-3B8F-FD6E804B82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487AAE45-E634-34EB-135C-CF02DC3ACC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E1F02F14-A1F7-BCFD-EA79-A3686F0664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A51FF-8AC5-47FC-9141-8BCCF55D69AE}" type="datetimeFigureOut">
              <a:rPr lang="uk-UA" smtClean="0"/>
              <a:t>05.08.2025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1C021C0-F080-09F0-F780-D01077AF7B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8B848B5B-3DA9-4284-6CA8-5B5709B04E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573CA-B82B-4E1B-9B75-B1A30AB94D4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893220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5890A-BA97-1165-ED73-FBF5885324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173D2F49-C5EC-20F6-447D-429A887516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0B71BD95-E3BD-6128-D396-7C6AE233EA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B1391512-FFF6-D504-AFB0-7F4CC99807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353D0CDE-9447-8BF3-BBAC-C32091E2B9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A530D453-DFBF-16A8-2468-A83A5FA184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A51FF-8AC5-47FC-9141-8BCCF55D69AE}" type="datetimeFigureOut">
              <a:rPr lang="uk-UA" smtClean="0"/>
              <a:t>05.08.2025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8B1D1C86-BABF-DABC-6847-4ADDA68226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6CC7E5EB-561C-A728-8B5E-4AF155379E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573CA-B82B-4E1B-9B75-B1A30AB94D4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098126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98D477-6EE4-F919-4509-917703CD31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B78291A4-A9B3-FCED-C19A-3EE81E4734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A51FF-8AC5-47FC-9141-8BCCF55D69AE}" type="datetimeFigureOut">
              <a:rPr lang="uk-UA" smtClean="0"/>
              <a:t>05.08.2025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4DD338A0-17B4-EAA6-9E3E-AC0BE60029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9B54EF86-B4B5-AF9A-69AD-A3B6E0EF1F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573CA-B82B-4E1B-9B75-B1A30AB94D4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150582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1EA4D811-9A45-2325-69D3-2D24CBAC20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A51FF-8AC5-47FC-9141-8BCCF55D69AE}" type="datetimeFigureOut">
              <a:rPr lang="uk-UA" smtClean="0"/>
              <a:t>05.08.2025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76A9C4C6-4F7B-69B1-14A6-F7E9DD626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69DEBFC8-7355-C57C-0F17-12310FC57B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573CA-B82B-4E1B-9B75-B1A30AB94D4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402062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992679-75C4-0234-FA04-9A404785EE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4728BBD-A7BC-8CEE-BC44-FE11A9588B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E5174684-E5A3-F040-F956-E5E3712373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9A74F1BD-A35A-FA69-B7EF-BE8109C2BA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A51FF-8AC5-47FC-9141-8BCCF55D69AE}" type="datetimeFigureOut">
              <a:rPr lang="uk-UA" smtClean="0"/>
              <a:t>05.08.2025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1988BDBA-B8CE-E96C-E859-4913B6D783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9B5CF5C-C188-21A3-CB5D-EA1A636A3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573CA-B82B-4E1B-9B75-B1A30AB94D4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149755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E000D4-1411-336F-413C-15BF3F4B84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E07A168E-EF36-B61A-A8E4-BB71A0F998B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6F950857-FAE5-43A2-A91E-C003A61202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7299B3FB-D6DE-4A4A-B192-BA387A0E44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A51FF-8AC5-47FC-9141-8BCCF55D69AE}" type="datetimeFigureOut">
              <a:rPr lang="uk-UA" smtClean="0"/>
              <a:t>05.08.2025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6F09D07D-8DB8-3D7F-B65A-BB914EAA94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C7FF24D1-346D-8CAB-D222-096C6F25FE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573CA-B82B-4E1B-9B75-B1A30AB94D4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687946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DADA973D-4F2B-4023-A13A-D4B233F1C1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621D4CC3-A87D-81E9-AA07-59136943A6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93C499D-CA30-C1A3-97CA-D2776773B1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6A51FF-8AC5-47FC-9141-8BCCF55D69AE}" type="datetimeFigureOut">
              <a:rPr lang="uk-UA" smtClean="0"/>
              <a:t>05.08.2025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5A24FB2-192C-CAA3-E0CB-688EBD24AD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C78C025-672E-0645-9EFF-7E53F60C54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2573CA-B82B-4E1B-9B75-B1A30AB94D4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04986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2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1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14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15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16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17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18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media19.mp3"/><Relationship Id="rId13" Type="http://schemas.openxmlformats.org/officeDocument/2006/relationships/image" Target="../media/image4.png"/><Relationship Id="rId3" Type="http://schemas.microsoft.com/office/2007/relationships/media" Target="../media/media17.mp3"/><Relationship Id="rId7" Type="http://schemas.microsoft.com/office/2007/relationships/media" Target="../media/media19.mp3"/><Relationship Id="rId12" Type="http://schemas.openxmlformats.org/officeDocument/2006/relationships/image" Target="../media/image20.png"/><Relationship Id="rId17" Type="http://schemas.openxmlformats.org/officeDocument/2006/relationships/image" Target="../media/image24.png"/><Relationship Id="rId2" Type="http://schemas.openxmlformats.org/officeDocument/2006/relationships/audio" Target="../media/media16.mp3"/><Relationship Id="rId16" Type="http://schemas.openxmlformats.org/officeDocument/2006/relationships/image" Target="../media/image23.png"/><Relationship Id="rId1" Type="http://schemas.microsoft.com/office/2007/relationships/media" Target="../media/media16.mp3"/><Relationship Id="rId6" Type="http://schemas.openxmlformats.org/officeDocument/2006/relationships/audio" Target="../media/media18.mp3"/><Relationship Id="rId11" Type="http://schemas.openxmlformats.org/officeDocument/2006/relationships/image" Target="../media/image19.jpeg"/><Relationship Id="rId5" Type="http://schemas.microsoft.com/office/2007/relationships/media" Target="../media/media18.mp3"/><Relationship Id="rId15" Type="http://schemas.openxmlformats.org/officeDocument/2006/relationships/image" Target="../media/image22.png"/><Relationship Id="rId10" Type="http://schemas.openxmlformats.org/officeDocument/2006/relationships/notesSlide" Target="../notesSlides/notesSlide1.xml"/><Relationship Id="rId4" Type="http://schemas.openxmlformats.org/officeDocument/2006/relationships/audio" Target="../media/media17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6" Type="http://schemas.openxmlformats.org/officeDocument/2006/relationships/image" Target="../media/image4.png"/><Relationship Id="rId5" Type="http://schemas.openxmlformats.org/officeDocument/2006/relationships/hyperlink" Target="https://sidorovka.blogspot.com/2016/06/blog-post.html" TargetMode="External"/><Relationship Id="rId4" Type="http://schemas.openxmlformats.org/officeDocument/2006/relationships/image" Target="../media/image25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7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8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0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1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38AB4B-AE77-398A-C1C6-B923327DB93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uk-UA" sz="9600" dirty="0">
                <a:solidFill>
                  <a:schemeClr val="accent4"/>
                </a:solidFill>
                <a:latin typeface="Bahnschrift Condensed" panose="020B0502040204020203" pitchFamily="34" charset="0"/>
              </a:rPr>
              <a:t>Хто де живе?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172650AE-D367-9A4D-7B6F-F73DFD0C271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uk-UA" sz="6600">
                <a:solidFill>
                  <a:srgbClr val="7030A0"/>
                </a:solidFill>
                <a:latin typeface="Bahnschrift Condensed" panose="020B0502040204020203" pitchFamily="34" charset="0"/>
              </a:rPr>
              <a:t>Дика </a:t>
            </a:r>
            <a:r>
              <a:rPr lang="uk-UA" sz="6600" dirty="0">
                <a:solidFill>
                  <a:srgbClr val="7030A0"/>
                </a:solidFill>
                <a:latin typeface="Bahnschrift Condensed" panose="020B0502040204020203" pitchFamily="34" charset="0"/>
              </a:rPr>
              <a:t>тварина, чи свійська?</a:t>
            </a:r>
          </a:p>
        </p:txBody>
      </p:sp>
    </p:spTree>
    <p:extLst>
      <p:ext uri="{BB962C8B-B14F-4D97-AF65-F5344CB8AC3E}">
        <p14:creationId xmlns:p14="http://schemas.microsoft.com/office/powerpoint/2010/main" val="8322984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1474C4-7AF9-1D11-6D22-2AB3B583CF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0DB78E-FDC8-2CC7-6B9F-B4605FD715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Місце для вмісту 3">
            <a:extLst>
              <a:ext uri="{FF2B5EF4-FFF2-40B4-BE49-F238E27FC236}">
                <a16:creationId xmlns:a16="http://schemas.microsoft.com/office/drawing/2014/main" id="{8D646011-0293-2188-21EF-DA0E2AE682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6096000" cy="709653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DDDA9B0-48E0-7C80-F7FA-5E56A96B66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-1"/>
            <a:ext cx="6096000" cy="709653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48192AB-0030-0CEF-78B7-7D51A94F7A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04891" y="1538023"/>
            <a:ext cx="4782217" cy="3781953"/>
          </a:xfrm>
          <a:prstGeom prst="rect">
            <a:avLst/>
          </a:prstGeom>
        </p:spPr>
      </p:pic>
      <p:pic>
        <p:nvPicPr>
          <p:cNvPr id="7" name="zvuki_prirody_-_svinya_roetsya_v_komposte">
            <a:hlinkClick r:id="" action="ppaction://media"/>
            <a:extLst>
              <a:ext uri="{FF2B5EF4-FFF2-40B4-BE49-F238E27FC236}">
                <a16:creationId xmlns:a16="http://schemas.microsoft.com/office/drawing/2014/main" id="{18B261BC-7231-4EC5-6328-FDAA03D0A9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10118" y="624919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965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6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049 -0.06227 L 0.04049 -0.06227 C 0.05703 -0.05556 0.07409 -0.05185 0.0901 -0.04213 C 0.10638 -0.03218 0.13451 0.00231 0.14883 0.01875 C 0.15859 0.04491 0.16706 0.07292 0.17826 0.09699 C 0.18203 0.10532 0.18477 0.11528 0.18958 0.12176 C 0.19779 0.13264 0.20755 0.13912 0.21654 0.14792 C 0.23698 0.14653 0.26784 0.15231 0.2875 0.12894 L 0.28997 0.12616 L 0.28997 0.12616 " pathEditMode="relative" ptsTypes="AAAAAAAAAA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6ABB42-0537-11AE-182E-F0901C2FED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6EBB30-C65E-F10D-FDDC-50799C9955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Місце для вмісту 3">
            <a:extLst>
              <a:ext uri="{FF2B5EF4-FFF2-40B4-BE49-F238E27FC236}">
                <a16:creationId xmlns:a16="http://schemas.microsoft.com/office/drawing/2014/main" id="{75F3D30C-5375-9515-96DE-B7AF17ACAE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6096000" cy="709653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6714395-CD15-9EA1-38B1-927A16AD63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-1"/>
            <a:ext cx="6096000" cy="709653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22618AA-B8F2-C7BA-61B9-8281C91C04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91475" y="1120315"/>
            <a:ext cx="4361047" cy="4386219"/>
          </a:xfrm>
          <a:prstGeom prst="rect">
            <a:avLst/>
          </a:prstGeom>
        </p:spPr>
      </p:pic>
      <p:pic>
        <p:nvPicPr>
          <p:cNvPr id="7" name="lone-wolf-howling_zkd3fsed">
            <a:hlinkClick r:id="" action="ppaction://media"/>
            <a:extLst>
              <a:ext uri="{FF2B5EF4-FFF2-40B4-BE49-F238E27FC236}">
                <a16:creationId xmlns:a16="http://schemas.microsoft.com/office/drawing/2014/main" id="{8709DA07-8387-BE38-0E3F-DEE9650E53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632247" y="624919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249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8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083 -0.19028 L 0.02083 -0.19028 C -0.01562 -0.16157 -0.03828 -0.14444 -0.07956 -0.10486 C -0.09336 -0.09166 -0.10755 -0.07824 -0.11953 -0.05995 C -0.13229 -0.04028 -0.14114 -0.01342 -0.15286 0.0081 C -0.15937 0.01991 -0.1668 0.02986 -0.17409 0.04005 C -0.19101 0.06366 -0.18919 0.06134 -0.20104 0.07338 C -0.20299 0.07755 -0.20586 0.08241 -0.20677 0.08796 C -0.2069 0.08935 -0.20677 0.09074 -0.20677 0.09236 L -0.20677 0.09236 " pathEditMode="relative" ptsTypes="AAAAAAAAAA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312E57-F4D9-3070-4D5D-3CCED9B6A9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701859-6071-1B93-B31A-410BEFFF0C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Місце для вмісту 3">
            <a:extLst>
              <a:ext uri="{FF2B5EF4-FFF2-40B4-BE49-F238E27FC236}">
                <a16:creationId xmlns:a16="http://schemas.microsoft.com/office/drawing/2014/main" id="{AD6AA6CC-610B-CE83-61E2-FE87B17AA4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6096000" cy="709653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0CD3E88-124E-8954-1E2A-607CC9F1DA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-1"/>
            <a:ext cx="6096000" cy="709653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969278D-E01F-DC66-9132-53DCEB9580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5733" y="1343423"/>
            <a:ext cx="5352832" cy="4171153"/>
          </a:xfrm>
          <a:prstGeom prst="rect">
            <a:avLst/>
          </a:prstGeom>
        </p:spPr>
      </p:pic>
      <p:pic>
        <p:nvPicPr>
          <p:cNvPr id="7" name="donkey-sound-2-o">
            <a:hlinkClick r:id="" action="ppaction://media"/>
            <a:extLst>
              <a:ext uri="{FF2B5EF4-FFF2-40B4-BE49-F238E27FC236}">
                <a16:creationId xmlns:a16="http://schemas.microsoft.com/office/drawing/2014/main" id="{802B9FC4-8E6D-8451-119B-D5045DAFC9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10118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653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0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125 -0.12176 L 0.03125 -0.12176 C 0.05859 -0.12361 0.0862 -0.13194 0.11354 -0.12755 C 0.14115 -0.12315 0.17005 -0.09144 0.18932 -0.0581 C 0.20013 -0.03935 0.20794 -0.01597 0.21784 0.00417 C 0.22175 0.01227 0.22656 0.01875 0.23086 0.02593 C 0.23386 0.03657 0.23659 0.04745 0.23984 0.05787 C 0.24141 0.0625 0.24271 0.06875 0.24557 0.07083 C 0.24961 0.07384 0.2543 0.07176 0.25859 0.07222 C 0.28659 0.0662 0.27591 0.06644 0.2905 0.06644 L 0.2905 0.06644 " pathEditMode="relative" ptsTypes="AAAAAAAAAAA">
                                      <p:cBhvr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DB5296-DD83-960F-D34A-7ADD80E731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8629B9-5DF0-8B54-9055-C67AC464E3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Місце для вмісту 3">
            <a:extLst>
              <a:ext uri="{FF2B5EF4-FFF2-40B4-BE49-F238E27FC236}">
                <a16:creationId xmlns:a16="http://schemas.microsoft.com/office/drawing/2014/main" id="{7C36A139-BA1B-3633-3832-C68954DEAC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6096000" cy="709653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74E46D7-700D-D460-0AB8-1007B8B244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-1"/>
            <a:ext cx="6096000" cy="709653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CAE6B2C-090D-459C-78B0-35CE80C5A4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38207" y="1742839"/>
            <a:ext cx="4915586" cy="3372321"/>
          </a:xfrm>
          <a:prstGeom prst="rect">
            <a:avLst/>
          </a:prstGeom>
        </p:spPr>
      </p:pic>
      <p:pic>
        <p:nvPicPr>
          <p:cNvPr id="7" name="zvuk-lisy-ururu">
            <a:hlinkClick r:id="" action="ppaction://media"/>
            <a:extLst>
              <a:ext uri="{FF2B5EF4-FFF2-40B4-BE49-F238E27FC236}">
                <a16:creationId xmlns:a16="http://schemas.microsoft.com/office/drawing/2014/main" id="{54228E6D-1772-0452-C37D-01CE43573C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254560" y="590784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057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9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729 -0.08981 L -0.05729 -0.08981 C -0.08711 -0.0794 -0.07591 -0.0831 -0.12904 -0.06829 C -0.13854 -0.06551 -0.14805 -0.06319 -0.15768 -0.06088 C -0.16927 -0.05833 -0.18099 -0.05625 -0.19271 -0.0537 C -0.19896 -0.05093 -0.20534 -0.04884 -0.21146 -0.04514 C -0.21823 -0.04074 -0.23594 -0.02176 -0.24076 -0.0162 C -0.24362 -0.01273 -0.24609 -0.0081 -0.24896 -0.00463 C -0.25026 -0.00278 -0.25169 -0.00185 -0.25299 -0.00023 C -0.25937 0.00787 -0.25547 0.00694 -0.26029 0.00694 L -0.26029 0.00694 " pathEditMode="relative" ptsTypes="AAAAAAAAAAA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18CD54-A9B5-F542-E261-42A049DBD1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B2A9D7-9DA6-CC7D-7DF4-E2E3EB3828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Місце для вмісту 3">
            <a:extLst>
              <a:ext uri="{FF2B5EF4-FFF2-40B4-BE49-F238E27FC236}">
                <a16:creationId xmlns:a16="http://schemas.microsoft.com/office/drawing/2014/main" id="{AE2E003E-2D10-8FA6-DA91-351947F09D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6096000" cy="709653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55A44C0-9148-62C6-BAC3-32BAC1E25F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-1"/>
            <a:ext cx="6096000" cy="709653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A30E00A-8861-4CC7-53EA-D8CFE12390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25097" y="726024"/>
            <a:ext cx="3077121" cy="4262024"/>
          </a:xfrm>
          <a:prstGeom prst="rect">
            <a:avLst/>
          </a:prstGeom>
        </p:spPr>
      </p:pic>
      <p:pic>
        <p:nvPicPr>
          <p:cNvPr id="7" name="lyuboznayki_-z_uki-zhi_otnyh-krik-zayca">
            <a:hlinkClick r:id="" action="ppaction://media"/>
            <a:extLst>
              <a:ext uri="{FF2B5EF4-FFF2-40B4-BE49-F238E27FC236}">
                <a16:creationId xmlns:a16="http://schemas.microsoft.com/office/drawing/2014/main" id="{B0890A87-32C6-EB96-9748-85BDD3364A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582551" y="600551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736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51 0.0199 L 0.00951 0.0199 C -0.0332 0.02824 -0.12877 0.04259 -0.17383 0.06759 C -0.18893 0.07592 -0.20182 0.09351 -0.21536 0.1081 C -0.22513 0.11851 -0.24219 0.1412 -0.2513 0.1574 C -0.25638 0.16666 -0.26054 0.17754 -0.26588 0.18634 C -0.28698 0.22152 -0.28463 0.21666 -0.30182 0.23564 C -0.3026 0.23657 -0.30338 0.2375 -0.30416 0.23865 L -0.30416 0.23865 " pathEditMode="relative" ptsTypes="AAAAAAAAA"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98A9B9-32FC-A248-30AE-EC920056FB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1E9A03-227B-8EF4-418D-B4083418A2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Місце для вмісту 3">
            <a:extLst>
              <a:ext uri="{FF2B5EF4-FFF2-40B4-BE49-F238E27FC236}">
                <a16:creationId xmlns:a16="http://schemas.microsoft.com/office/drawing/2014/main" id="{5911B466-6121-1E9D-7D2A-759E6B94C9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6096000" cy="709653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83AB3C9-0D44-0EF9-89FA-927281F360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-1"/>
            <a:ext cx="6096000" cy="709653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EE57174-BD34-7F83-DB74-A08CF128D3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6815" y="1600200"/>
            <a:ext cx="4837479" cy="3150261"/>
          </a:xfrm>
          <a:prstGeom prst="rect">
            <a:avLst/>
          </a:prstGeom>
        </p:spPr>
      </p:pic>
      <p:pic>
        <p:nvPicPr>
          <p:cNvPr id="7" name="4bf2de232f615cc">
            <a:hlinkClick r:id="" action="ppaction://media"/>
            <a:extLst>
              <a:ext uri="{FF2B5EF4-FFF2-40B4-BE49-F238E27FC236}">
                <a16:creationId xmlns:a16="http://schemas.microsoft.com/office/drawing/2014/main" id="{BB253EE6-E312-0371-D4A2-6BF9F7DADD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443403" y="608675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672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8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604 0.02408 L 0.02604 0.02408 C 0.02839 0.02454 0.03086 0.02477 0.03333 0.02547 C 0.05755 0.03148 0.08151 0.04074 0.10586 0.04398 C 0.13138 0.04746 0.1569 0.04514 0.18255 0.0456 C 0.19766 0.04514 0.21289 0.04537 0.22813 0.04398 C 0.2418 0.04306 0.25534 0.03912 0.26888 0.03843 C 0.27357 0.0382 0.27813 0.04051 0.28281 0.04121 C 0.2836 0.04144 0.28438 0.04121 0.28529 0.04121 L 0.28529 0.04121 " pathEditMode="relative" ptsTypes="AAAAAAAAAA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0A8F49-F590-0299-6D0B-9E316B923C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377EC9-89E8-33D3-5EF9-CA84396748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Місце для вмісту 3">
            <a:extLst>
              <a:ext uri="{FF2B5EF4-FFF2-40B4-BE49-F238E27FC236}">
                <a16:creationId xmlns:a16="http://schemas.microsoft.com/office/drawing/2014/main" id="{3253E2DC-4BF0-02E0-C247-DE568B352E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6096000" cy="709653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D9461E9-50C8-BF61-702A-7EE95EECEE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-1"/>
            <a:ext cx="6096000" cy="709653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9D942F3-2966-B726-E500-F3A1C92151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66786" y="1871445"/>
            <a:ext cx="4858428" cy="3115110"/>
          </a:xfrm>
          <a:prstGeom prst="rect">
            <a:avLst/>
          </a:prstGeom>
        </p:spPr>
      </p:pic>
      <p:pic>
        <p:nvPicPr>
          <p:cNvPr id="7" name="z_uki-prirody-pyhtit">
            <a:hlinkClick r:id="" action="ppaction://media"/>
            <a:extLst>
              <a:ext uri="{FF2B5EF4-FFF2-40B4-BE49-F238E27FC236}">
                <a16:creationId xmlns:a16="http://schemas.microsoft.com/office/drawing/2014/main" id="{9263D20C-EA68-543C-30BA-04B9F8105C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17357" y="609669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38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52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88 -0.02037 L 0.0388 -0.02037 C 0.01471 -0.025 0.00456 -0.02801 -0.02565 -0.02199 C -0.04792 -0.01736 -0.06966 -0.00741 -0.09167 -0.00023 C -0.10286 0.01042 -0.1151 0.01806 -0.12513 0.03171 C -0.14141 0.05394 -0.15625 0.07986 -0.16992 0.10718 C -0.18698 0.14097 -0.19362 0.1581 -0.21484 0.1838 C -0.22187 0.19259 -0.22956 0.2 -0.23763 0.20556 C -0.24388 0.21019 -0.25065 0.21181 -0.25716 0.21435 C -0.26536 0.21759 -0.26055 0.21366 -0.26445 0.21736 L -0.25716 0.17963 " pathEditMode="relative" ptsTypes="AAAAAAAAAAA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E0EAB8-F517-1C57-19A1-7A5BDE597A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026" name="Picture 2" descr="A cozy playroom with cute children's pictures on the wall, furniture and  toys. Kid room interior. Preschool. 45151355 Vector Art at Vecteezy">
            <a:extLst>
              <a:ext uri="{FF2B5EF4-FFF2-40B4-BE49-F238E27FC236}">
                <a16:creationId xmlns:a16="http://schemas.microsoft.com/office/drawing/2014/main" id="{BD5C68C1-D30A-0C4D-2C19-07EFC202DC9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906"/>
            <a:ext cx="12115800" cy="6869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89BA219-37E3-0915-26CD-6116E35B6FC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46562" y="3529320"/>
            <a:ext cx="2063169" cy="3328680"/>
          </a:xfrm>
          <a:prstGeom prst="rect">
            <a:avLst/>
          </a:prstGeom>
        </p:spPr>
      </p:pic>
      <p:pic>
        <p:nvPicPr>
          <p:cNvPr id="6" name="kot_-_myaukane">
            <a:hlinkClick r:id="" action="ppaction://media"/>
            <a:extLst>
              <a:ext uri="{FF2B5EF4-FFF2-40B4-BE49-F238E27FC236}">
                <a16:creationId xmlns:a16="http://schemas.microsoft.com/office/drawing/2014/main" id="{B1009723-2561-664F-6782-D1011831B6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353800" y="6005512"/>
            <a:ext cx="487363" cy="48736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5B77C55-AA00-C124-1D32-4CF1386EB88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101555" y="3116400"/>
            <a:ext cx="3862948" cy="3425633"/>
          </a:xfrm>
          <a:prstGeom prst="rect">
            <a:avLst/>
          </a:prstGeom>
        </p:spPr>
      </p:pic>
      <p:pic>
        <p:nvPicPr>
          <p:cNvPr id="9" name="dog-bark-15">
            <a:hlinkClick r:id="" action="ppaction://media"/>
            <a:extLst>
              <a:ext uri="{FF2B5EF4-FFF2-40B4-BE49-F238E27FC236}">
                <a16:creationId xmlns:a16="http://schemas.microsoft.com/office/drawing/2014/main" id="{7CA3D2B1-B41E-4B47-BC49-C4C736CFE3E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110118" y="5944393"/>
            <a:ext cx="487363" cy="48736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8474170-7F28-E167-4F2F-FC56F555A26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6200" y="1410587"/>
            <a:ext cx="3411749" cy="2319990"/>
          </a:xfrm>
          <a:prstGeom prst="rect">
            <a:avLst/>
          </a:prstGeom>
        </p:spPr>
      </p:pic>
      <p:pic>
        <p:nvPicPr>
          <p:cNvPr id="12" name="volnistij">
            <a:hlinkClick r:id="" action="ppaction://media"/>
            <a:extLst>
              <a:ext uri="{FF2B5EF4-FFF2-40B4-BE49-F238E27FC236}">
                <a16:creationId xmlns:a16="http://schemas.microsoft.com/office/drawing/2014/main" id="{4D050D48-72F2-92F2-EB21-50AD6A8BA8D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247437" y="6066631"/>
            <a:ext cx="487363" cy="487363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9244208-A1BB-B63F-31C2-007D1A0EFB1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819910" y="4642985"/>
            <a:ext cx="2449822" cy="2089554"/>
          </a:xfrm>
          <a:prstGeom prst="rect">
            <a:avLst/>
          </a:prstGeom>
        </p:spPr>
      </p:pic>
      <p:pic>
        <p:nvPicPr>
          <p:cNvPr id="15" name="zapsplat_animas_rodent_rat_or_mouse_scutter_about_in_forest_floor_dried_leaves_twigs">
            <a:hlinkClick r:id="" action="ppaction://media"/>
            <a:extLst>
              <a:ext uri="{FF2B5EF4-FFF2-40B4-BE49-F238E27FC236}">
                <a16:creationId xmlns:a16="http://schemas.microsoft.com/office/drawing/2014/main" id="{92F253CA-7A70-714C-32C6-F146935AF404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229733" y="6066631"/>
            <a:ext cx="487363" cy="487363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45EFF507-EB1E-FD11-ACE7-1F9C0F35E34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420728" y="2688389"/>
            <a:ext cx="2176039" cy="1829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60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52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76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4733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180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id="{D8705049-CB16-D885-FFD6-AF1B590A6773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2683566" y="658812"/>
            <a:ext cx="6597650" cy="5540375"/>
          </a:xfrm>
        </p:spPr>
      </p:pic>
      <p:pic>
        <p:nvPicPr>
          <p:cNvPr id="7" name="aplodismenty-v-malom-pomeschenii1">
            <a:hlinkClick r:id="" action="ppaction://media"/>
            <a:extLst>
              <a:ext uri="{FF2B5EF4-FFF2-40B4-BE49-F238E27FC236}">
                <a16:creationId xmlns:a16="http://schemas.microsoft.com/office/drawing/2014/main" id="{30610DAD-F221-2689-A21C-3C176319C3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10118" y="602532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609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71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DCF7DE-765C-F700-7048-7318C731CE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Місце для вмісту 3">
            <a:extLst>
              <a:ext uri="{FF2B5EF4-FFF2-40B4-BE49-F238E27FC236}">
                <a16:creationId xmlns:a16="http://schemas.microsoft.com/office/drawing/2014/main" id="{39D32DD8-F89E-75C9-4B58-D03E43A798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6096000" cy="709653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B9B1BDE-9BBB-C161-8ABD-6E28681377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-1"/>
            <a:ext cx="6096000" cy="709653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0F9085F-4F56-25E8-EA86-EC7FD8F78D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85556" y="1353136"/>
            <a:ext cx="4331938" cy="3662777"/>
          </a:xfrm>
          <a:prstGeom prst="rect">
            <a:avLst/>
          </a:prstGeom>
        </p:spPr>
      </p:pic>
      <p:pic>
        <p:nvPicPr>
          <p:cNvPr id="8" name="sounds-animals-cow-1">
            <a:hlinkClick r:id="" action="ppaction://media"/>
            <a:extLst>
              <a:ext uri="{FF2B5EF4-FFF2-40B4-BE49-F238E27FC236}">
                <a16:creationId xmlns:a16="http://schemas.microsoft.com/office/drawing/2014/main" id="{C5C269B2-2F3C-8DF4-3772-3212350292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86404" y="648431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473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8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776 -0.06018 L 0.03776 -0.06018 C 0.06328 -0.07268 0.06289 -0.07477 0.1069 -0.04861 C 0.12331 -0.03889 0.15182 -0.00231 0.15182 -0.00231 L 0.18437 0.08171 C 0.18776 0.09051 0.19153 0.09861 0.19414 0.10787 C 0.19791 0.12153 0.20117 0.13542 0.2056 0.14861 C 0.20937 0.15972 0.21862 0.17408 0.22344 0.18334 C 0.23203 0.19954 0.24036 0.21621 0.2487 0.23264 C 0.25456 0.24375 0.25872 0.25417 0.26666 0.26158 C 0.27304 0.26736 0.28437 0.26875 0.29114 0.27014 C 0.29687 0.26968 0.3026 0.27014 0.3082 0.26875 C 0.32903 0.26412 0.31015 0.26435 0.31888 0.26435 L 0.31471 0.27616 L 0.32461 0.26736 " pathEditMode="relative" ptsTypes="AAAAAAAAAAAAAAA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B6724D-A18F-4C0D-2DF6-DD733C75A0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085FF9-2CE0-ABC2-2E1D-A35FA9A603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Місце для вмісту 3">
            <a:extLst>
              <a:ext uri="{FF2B5EF4-FFF2-40B4-BE49-F238E27FC236}">
                <a16:creationId xmlns:a16="http://schemas.microsoft.com/office/drawing/2014/main" id="{EFC44E8B-6F95-6047-7375-13A01D4C14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6096000" cy="709653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E12E656-76FB-7C4E-71A6-56E376D162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-1"/>
            <a:ext cx="6096000" cy="709653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05FC5A4-FE78-6275-C1D8-A43E5F1318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87692" y="1347881"/>
            <a:ext cx="5037208" cy="3673287"/>
          </a:xfrm>
          <a:prstGeom prst="rect">
            <a:avLst/>
          </a:prstGeom>
        </p:spPr>
      </p:pic>
      <p:pic>
        <p:nvPicPr>
          <p:cNvPr id="7" name="b75784cfc90d8c3">
            <a:hlinkClick r:id="" action="ppaction://media"/>
            <a:extLst>
              <a:ext uri="{FF2B5EF4-FFF2-40B4-BE49-F238E27FC236}">
                <a16:creationId xmlns:a16="http://schemas.microsoft.com/office/drawing/2014/main" id="{CEF4C9FD-7CF9-EC0E-8CBA-42844418DF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956386" y="624919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922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2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23 -0.08889 L 0.0323 -0.08889 C 0.01511 -0.07754 0.01237 -0.07523 -0.0151 -0.06574 C -0.03072 -0.06041 -0.04687 -0.06111 -0.06237 -0.05416 C -0.07838 -0.04699 -0.09505 -0.04305 -0.11041 -0.03241 C -0.16015 0.00139 -0.15898 0.0007 -0.18294 0.03125 C -0.18489 0.03704 -0.18763 0.04213 -0.18867 0.04861 C -0.18919 0.05185 -0.1927 0.10463 -0.19687 0.11528 C -0.20742 0.14236 -0.22031 0.16644 -0.2319 0.1919 C -0.23281 0.19398 -0.23307 0.19699 -0.23437 0.19769 C -0.23906 0.20116 -0.24557 0.20579 -0.24987 0.20787 C -0.25312 0.20949 -0.25507 0.20926 -0.25794 0.20926 L -0.25065 0.20926 " pathEditMode="relative" ptsTypes="AAAAAAAAAAAAA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D9ABC3-34C9-D875-F329-9AF8658E29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697933-DCDB-558D-FB15-A466FD67AD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Місце для вмісту 3">
            <a:extLst>
              <a:ext uri="{FF2B5EF4-FFF2-40B4-BE49-F238E27FC236}">
                <a16:creationId xmlns:a16="http://schemas.microsoft.com/office/drawing/2014/main" id="{40D35050-4F69-C7F2-F42C-12E4A42A8B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6096000" cy="709653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F2D5089-E399-B5FB-1B29-252ACFC093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-1"/>
            <a:ext cx="6096000" cy="709653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3D3C7C6-94AC-3C3E-E814-C5050BB543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94608" y="562766"/>
            <a:ext cx="4801195" cy="4652959"/>
          </a:xfrm>
          <a:prstGeom prst="rect">
            <a:avLst/>
          </a:prstGeom>
        </p:spPr>
      </p:pic>
      <p:pic>
        <p:nvPicPr>
          <p:cNvPr id="7" name="sound_55">
            <a:hlinkClick r:id="" action="ppaction://media"/>
            <a:extLst>
              <a:ext uri="{FF2B5EF4-FFF2-40B4-BE49-F238E27FC236}">
                <a16:creationId xmlns:a16="http://schemas.microsoft.com/office/drawing/2014/main" id="{4540ACDD-BD16-F0D8-E8F2-93CEFA42D4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214803" y="635990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754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71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4 0.06575 L 0.0194 0.06575 C -0.00234 0.05139 -0.02305 0.02987 -0.04583 0.02223 C -0.08177 0.01042 -0.10664 0.0294 -0.13802 0.05278 C -0.14583 0.05857 -0.15326 0.06621 -0.16081 0.07315 C -0.16784 0.09005 -0.17604 0.10556 -0.18203 0.12385 C -0.1875 0.14051 -0.19154 0.15903 -0.19505 0.17732 C -0.19779 0.19144 -0.19909 0.20649 -0.20326 0.21945 C -0.21016 0.24098 -0.22109 0.25602 -0.23255 0.26875 C -0.23698 0.27362 -0.24167 0.27801 -0.24635 0.28172 C -0.25169 0.28588 -0.25716 0.28982 -0.26276 0.2919 C -0.26563 0.29306 -0.26875 0.2919 -0.27161 0.2919 L -0.27161 0.2919 " pathEditMode="relative" ptsTypes="AAAAAAAAAAAAA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C56CCE-12EB-87B0-558B-9B1B2139FB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6C2385-2394-CBE8-653E-B2FA8613FD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Місце для вмісту 3">
            <a:extLst>
              <a:ext uri="{FF2B5EF4-FFF2-40B4-BE49-F238E27FC236}">
                <a16:creationId xmlns:a16="http://schemas.microsoft.com/office/drawing/2014/main" id="{ABF87EBE-245D-835F-149C-E01DDF3346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6096000" cy="709653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0CE17FC-385E-2CD9-09B9-D8D509EEC7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-1"/>
            <a:ext cx="6096000" cy="709653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9A6CA7F-DB5D-626A-50C3-EC63B38F16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47024" y="1208726"/>
            <a:ext cx="4763915" cy="4780602"/>
          </a:xfrm>
          <a:prstGeom prst="rect">
            <a:avLst/>
          </a:prstGeom>
        </p:spPr>
      </p:pic>
      <p:pic>
        <p:nvPicPr>
          <p:cNvPr id="8" name="c031819e52088a2">
            <a:hlinkClick r:id="" action="ppaction://media"/>
            <a:extLst>
              <a:ext uri="{FF2B5EF4-FFF2-40B4-BE49-F238E27FC236}">
                <a16:creationId xmlns:a16="http://schemas.microsoft.com/office/drawing/2014/main" id="{D24911D8-9011-BCB1-A441-C9A68636BA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105473" y="598932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798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9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94 -0.12639 L 0.00794 -0.12639 C 0.02526 -0.1294 0.04258 -0.1331 0.06002 -0.13519 C 0.10013 -0.13958 0.11198 -0.13796 0.14974 -0.13658 C 0.16224 -0.13125 0.175 -0.12801 0.18724 -0.1206 C 0.23698 -0.09005 0.2039 -0.10023 0.24596 -0.06829 C 0.27239 -0.04815 0.27239 -0.05394 0.29648 -0.04375 C 0.35065 -0.0206 0.27565 -0.04908 0.33151 -0.02778 C 0.3362 -0.02593 0.33555 -0.02639 0.33971 -0.02639 L 0.33971 -0.02639 " pathEditMode="relative" ptsTypes="AAAAAAAA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E275C1-CF51-3921-1D22-BC55067C69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9036FD-0CAC-8BDD-7298-D8F97E600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Місце для вмісту 3">
            <a:extLst>
              <a:ext uri="{FF2B5EF4-FFF2-40B4-BE49-F238E27FC236}">
                <a16:creationId xmlns:a16="http://schemas.microsoft.com/office/drawing/2014/main" id="{AECCF93E-A30A-F306-E91A-10A85419D9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6096000" cy="709653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C4C0BD3-7950-F735-53C8-16D64C0B27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-1"/>
            <a:ext cx="6096000" cy="709653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0D7EE85-58F5-E134-4386-42BCF764A2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12188" y="261273"/>
            <a:ext cx="5440475" cy="4641800"/>
          </a:xfrm>
          <a:prstGeom prst="rect">
            <a:avLst/>
          </a:prstGeom>
        </p:spPr>
      </p:pic>
      <p:pic>
        <p:nvPicPr>
          <p:cNvPr id="7" name="persian-squirrel-calls">
            <a:hlinkClick r:id="" action="ppaction://media"/>
            <a:extLst>
              <a:ext uri="{FF2B5EF4-FFF2-40B4-BE49-F238E27FC236}">
                <a16:creationId xmlns:a16="http://schemas.microsoft.com/office/drawing/2014/main" id="{34C323E9-4B70-D46E-D7D5-E1DE0C97D8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194925" y="612650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652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45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04 0.03912 L 0.00404 0.03912 C -0.01341 0.01111 -0.02747 -0.02523 -0.04818 -0.04491 C -0.16016 -0.15093 -0.15612 -0.13565 -0.25443 -0.1375 C -0.26667 -0.12755 -0.28138 -0.12384 -0.29114 -0.10718 C -0.30065 -0.09097 -0.30534 -0.06713 -0.30911 -0.04491 C -0.31823 0.01019 -0.32539 0.06644 -0.32943 0.12338 C -0.33034 0.13634 -0.33021 0.13102 -0.33021 0.13935 L -0.33021 0.13935 " pathEditMode="relative" ptsTypes="AAAAAAAAA"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AADB8D-802D-4B42-F312-2DAF9FFCBC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6FBD01-4701-A6F0-B1FC-E462D06B19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Місце для вмісту 3">
            <a:extLst>
              <a:ext uri="{FF2B5EF4-FFF2-40B4-BE49-F238E27FC236}">
                <a16:creationId xmlns:a16="http://schemas.microsoft.com/office/drawing/2014/main" id="{23DF1EEC-17CC-A580-79EF-8A53B94175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6096000" cy="709653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4AA9AA2-78FC-9E0D-E66E-E745D02ED0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-1"/>
            <a:ext cx="6096000" cy="7096539"/>
          </a:xfrm>
          <a:prstGeom prst="rect">
            <a:avLst/>
          </a:prstGeom>
        </p:spPr>
      </p:pic>
      <p:pic>
        <p:nvPicPr>
          <p:cNvPr id="7" name="rzhanie-loshadi">
            <a:hlinkClick r:id="" action="ppaction://media"/>
            <a:extLst>
              <a:ext uri="{FF2B5EF4-FFF2-40B4-BE49-F238E27FC236}">
                <a16:creationId xmlns:a16="http://schemas.microsoft.com/office/drawing/2014/main" id="{A511C706-56AC-5323-E431-75F431CD75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53800" y="6106630"/>
            <a:ext cx="487363" cy="48736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9E0FACF-02B7-66A0-50CD-07214C29017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31137" y="1558268"/>
            <a:ext cx="4854431" cy="3741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632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5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477 0.03194 L 0.08477 0.03194 C 0.12474 0.01829 0.07331 0.03125 0.13607 0.0419 C 0.17031 0.04792 0.15286 0.04583 0.18828 0.04792 L 0.22409 0.0463 C 0.22773 0.04606 0.23125 0.04606 0.23477 0.04491 C 0.2375 0.04398 0.2401 0.0419 0.24284 0.04051 C 0.26276 0.04236 0.25326 0.0419 0.27148 0.0419 L 0.27148 0.0419 " pathEditMode="relative" ptsTypes="AAAAAAAAA">
                                      <p:cBhvr>
                                        <p:cTn id="2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21365A-D8A4-FF2B-8CD7-0B97CBAD95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800470-0762-0437-6732-37904708C2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Місце для вмісту 3">
            <a:extLst>
              <a:ext uri="{FF2B5EF4-FFF2-40B4-BE49-F238E27FC236}">
                <a16:creationId xmlns:a16="http://schemas.microsoft.com/office/drawing/2014/main" id="{E2D09AC7-853E-3AD0-75E5-E587EBAAC3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6096000" cy="709653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31A910B-15E7-3D2D-1229-046DA0A389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-1"/>
            <a:ext cx="6096000" cy="709653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2521307-BD46-93B2-8154-CCE0769FF2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38350" y="1129317"/>
            <a:ext cx="4901190" cy="3878640"/>
          </a:xfrm>
          <a:prstGeom prst="rect">
            <a:avLst/>
          </a:prstGeom>
        </p:spPr>
      </p:pic>
      <p:pic>
        <p:nvPicPr>
          <p:cNvPr id="7" name="z_uki-zhi_otnyh-kaban">
            <a:hlinkClick r:id="" action="ppaction://media"/>
            <a:extLst>
              <a:ext uri="{FF2B5EF4-FFF2-40B4-BE49-F238E27FC236}">
                <a16:creationId xmlns:a16="http://schemas.microsoft.com/office/drawing/2014/main" id="{2104676F-AE34-B1F7-94BD-E1ED806C9D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990055" y="613644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276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8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88 -0.07083 L 0.0388 -0.07083 C -0.02396 -0.07361 -0.03854 -0.07893 -0.10313 -0.06064 C -0.12591 -0.05416 -0.14818 -0.04236 -0.1707 -0.0331 C -0.17643 -0.02384 -0.1832 -0.01666 -0.18789 -0.00555 C -0.19779 0.01829 -0.19232 0.04445 -0.19115 0.0713 C -0.1905 0.08426 -0.18997 0.09723 -0.18945 0.11042 C -0.18971 0.11574 -0.18958 0.12107 -0.19023 0.12616 C -0.19167 0.13774 -0.19753 0.16852 -0.2 0.17848 C -0.20182 0.18542 -0.2043 0.19213 -0.20651 0.19861 C -0.20872 0.20486 -0.20781 0.2044 -0.20977 0.2044 L -0.20977 0.2044 " pathEditMode="relative" ptsTypes="AAAAAAAAAAAA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1413BB-20D1-29F9-FFA2-6D31C08453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AF54D0-1B86-2879-6BB1-681BDCD27E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Місце для вмісту 3">
            <a:extLst>
              <a:ext uri="{FF2B5EF4-FFF2-40B4-BE49-F238E27FC236}">
                <a16:creationId xmlns:a16="http://schemas.microsoft.com/office/drawing/2014/main" id="{2EA14F75-55C6-337A-233B-63492BB9DE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6096000" cy="709653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3109BD8-9B9C-863A-60CF-61B9F9190F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-1"/>
            <a:ext cx="6096000" cy="709653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041F60D-AA2E-A077-D902-598A500B19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81366" y="680654"/>
            <a:ext cx="2629267" cy="5496692"/>
          </a:xfrm>
          <a:prstGeom prst="rect">
            <a:avLst/>
          </a:prstGeom>
        </p:spPr>
      </p:pic>
      <p:pic>
        <p:nvPicPr>
          <p:cNvPr id="7" name="blejanie-kozy">
            <a:hlinkClick r:id="" action="ppaction://media"/>
            <a:extLst>
              <a:ext uri="{FF2B5EF4-FFF2-40B4-BE49-F238E27FC236}">
                <a16:creationId xmlns:a16="http://schemas.microsoft.com/office/drawing/2014/main" id="{6ADC2E9B-5F4D-EB96-AF0D-57D6012BBA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10117" y="600551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793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8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971 -0.00579 L 0.03971 -0.00579 C 0.05378 -0.00394 0.06849 -0.00741 0.08203 0 C 0.1125 0.0162 0.11354 0.03472 0.13503 0.06065 C 0.15599 0.08611 0.16055 0.0838 0.17813 0.10995 C 0.18958 0.12685 0.19414 0.14606 0.21003 0.15347 C 0.21862 0.15764 0.22786 0.1544 0.23685 0.15486 C 0.25273 0.14074 0.25247 0.14444 0.2638 0.12315 C 0.26654 0.11782 0.26615 0.11759 0.26615 0.11296 L 0.26615 0.11296 " pathEditMode="relative" ptsTypes="AAAAAAAAAA">
                                      <p:cBhvr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d9d7af0c92768c36a5732f5c822274ec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c67fde2562997e4ad3a2fde937917175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10214328-349B-4B9D-851C-D8D4213D3FA9}"/>
</file>

<file path=customXml/itemProps2.xml><?xml version="1.0" encoding="utf-8"?>
<ds:datastoreItem xmlns:ds="http://schemas.openxmlformats.org/officeDocument/2006/customXml" ds:itemID="{EDE90AB7-436B-4984-B860-1F9AFAE46859}"/>
</file>

<file path=customXml/itemProps3.xml><?xml version="1.0" encoding="utf-8"?>
<ds:datastoreItem xmlns:ds="http://schemas.openxmlformats.org/officeDocument/2006/customXml" ds:itemID="{7AEEA1C9-DD65-4452-8C62-74BE95260AF1}"/>
</file>

<file path=docProps/app.xml><?xml version="1.0" encoding="utf-8"?>
<Properties xmlns="http://schemas.openxmlformats.org/officeDocument/2006/extended-properties" xmlns:vt="http://schemas.openxmlformats.org/officeDocument/2006/docPropsVTypes">
  <TotalTime>85</TotalTime>
  <Words>11</Words>
  <Application>Microsoft Office PowerPoint</Application>
  <PresentationFormat>Широкий екран</PresentationFormat>
  <Paragraphs>3</Paragraphs>
  <Slides>18</Slides>
  <Notes>1</Notes>
  <HiddenSlides>0</HiddenSlides>
  <MMClips>20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18</vt:i4>
      </vt:variant>
    </vt:vector>
  </HeadingPairs>
  <TitlesOfParts>
    <vt:vector size="23" baseType="lpstr">
      <vt:lpstr>Arial</vt:lpstr>
      <vt:lpstr>Bahnschrift Condensed</vt:lpstr>
      <vt:lpstr>Calibri</vt:lpstr>
      <vt:lpstr>Calibri Light</vt:lpstr>
      <vt:lpstr>Тема Office</vt:lpstr>
      <vt:lpstr>Хто де живе?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juliamarthuk@gmail.com</dc:creator>
  <cp:lastModifiedBy>juliamarthuk@gmail.com</cp:lastModifiedBy>
  <cp:revision>3</cp:revision>
  <dcterms:created xsi:type="dcterms:W3CDTF">2025-05-27T06:33:03Z</dcterms:created>
  <dcterms:modified xsi:type="dcterms:W3CDTF">2025-08-04T21:23:39Z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