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7" r:id="rId2"/>
    <p:sldId id="258" r:id="rId3"/>
    <p:sldId id="259" r:id="rId4"/>
    <p:sldId id="262" r:id="rId5"/>
    <p:sldId id="261" r:id="rId6"/>
    <p:sldId id="263" r:id="rId7"/>
    <p:sldId id="260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4A05D3-6CE7-4487-B379-3FBBA024C514}" type="datetimeFigureOut">
              <a:rPr lang="uk-UA" smtClean="0"/>
              <a:t>05.10.2025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C707A9-A0C3-4F4E-84ED-E138058CCE6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9779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DAFC8E-7B6F-32A8-8C2C-42762F35F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>
            <a:extLst>
              <a:ext uri="{FF2B5EF4-FFF2-40B4-BE49-F238E27FC236}">
                <a16:creationId xmlns:a16="http://schemas.microsoft.com/office/drawing/2014/main" id="{05455BFE-4CEA-3CCC-9A14-1A69F59E97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>
            <a:extLst>
              <a:ext uri="{FF2B5EF4-FFF2-40B4-BE49-F238E27FC236}">
                <a16:creationId xmlns:a16="http://schemas.microsoft.com/office/drawing/2014/main" id="{6E068876-2A8E-9DCB-D5A7-4379512F95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CC95963-369E-7153-2409-3813368C73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707A9-A0C3-4F4E-84ED-E138058CCE69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5280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707A9-A0C3-4F4E-84ED-E138058CCE69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9597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B3C27-B88A-4C4A-AA66-C8EEDCC79E26}" type="datetimeFigureOut">
              <a:rPr lang="uk-UA" smtClean="0"/>
              <a:t>05.10.2025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9C3FF-EB47-4A11-B5FA-A7AA501DBC4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10426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B3C27-B88A-4C4A-AA66-C8EEDCC79E26}" type="datetimeFigureOut">
              <a:rPr lang="uk-UA" smtClean="0"/>
              <a:t>05.10.2025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9C3FF-EB47-4A11-B5FA-A7AA501DBC4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0821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B3C27-B88A-4C4A-AA66-C8EEDCC79E26}" type="datetimeFigureOut">
              <a:rPr lang="uk-UA" smtClean="0"/>
              <a:t>05.10.2025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9C3FF-EB47-4A11-B5FA-A7AA501DBC4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50265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B3C27-B88A-4C4A-AA66-C8EEDCC79E26}" type="datetimeFigureOut">
              <a:rPr lang="uk-UA" smtClean="0"/>
              <a:t>05.10.2025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9C3FF-EB47-4A11-B5FA-A7AA501DBC4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5542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B3C27-B88A-4C4A-AA66-C8EEDCC79E26}" type="datetimeFigureOut">
              <a:rPr lang="uk-UA" smtClean="0"/>
              <a:t>05.10.2025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9C3FF-EB47-4A11-B5FA-A7AA501DBC4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5268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B3C27-B88A-4C4A-AA66-C8EEDCC79E26}" type="datetimeFigureOut">
              <a:rPr lang="uk-UA" smtClean="0"/>
              <a:t>05.10.2025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9C3FF-EB47-4A11-B5FA-A7AA501DBC4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10321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B3C27-B88A-4C4A-AA66-C8EEDCC79E26}" type="datetimeFigureOut">
              <a:rPr lang="uk-UA" smtClean="0"/>
              <a:t>05.10.2025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9C3FF-EB47-4A11-B5FA-A7AA501DBC4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5055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B3C27-B88A-4C4A-AA66-C8EEDCC79E26}" type="datetimeFigureOut">
              <a:rPr lang="uk-UA" smtClean="0"/>
              <a:t>05.10.2025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9C3FF-EB47-4A11-B5FA-A7AA501DBC4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5017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B3C27-B88A-4C4A-AA66-C8EEDCC79E26}" type="datetimeFigureOut">
              <a:rPr lang="uk-UA" smtClean="0"/>
              <a:t>05.10.2025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9C3FF-EB47-4A11-B5FA-A7AA501DBC4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39323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B3C27-B88A-4C4A-AA66-C8EEDCC79E26}" type="datetimeFigureOut">
              <a:rPr lang="uk-UA" smtClean="0"/>
              <a:t>05.10.2025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9C3FF-EB47-4A11-B5FA-A7AA501DBC4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11715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B3C27-B88A-4C4A-AA66-C8EEDCC79E26}" type="datetimeFigureOut">
              <a:rPr lang="uk-UA" smtClean="0"/>
              <a:t>05.10.2025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9C3FF-EB47-4A11-B5FA-A7AA501DBC4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5947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EB3C27-B88A-4C4A-AA66-C8EEDCC79E26}" type="datetimeFigureOut">
              <a:rPr lang="uk-UA" smtClean="0"/>
              <a:t>05.10.2025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9C3FF-EB47-4A11-B5FA-A7AA501DBC4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9188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2.png"/><Relationship Id="rId3" Type="http://schemas.microsoft.com/office/2007/relationships/media" Target="../media/media1.mp3"/><Relationship Id="rId7" Type="http://schemas.openxmlformats.org/officeDocument/2006/relationships/image" Target="../media/image19.png"/><Relationship Id="rId12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0.png"/><Relationship Id="rId4" Type="http://schemas.openxmlformats.org/officeDocument/2006/relationships/audio" Target="../media/media1.mp3"/><Relationship Id="rId9" Type="http://schemas.openxmlformats.org/officeDocument/2006/relationships/image" Target="../media/image11.png"/><Relationship Id="rId1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5.png"/><Relationship Id="rId4" Type="http://schemas.openxmlformats.org/officeDocument/2006/relationships/audio" Target="../media/media2.mp3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.png"/><Relationship Id="rId3" Type="http://schemas.microsoft.com/office/2007/relationships/media" Target="../media/media1.mp3"/><Relationship Id="rId7" Type="http://schemas.openxmlformats.org/officeDocument/2006/relationships/image" Target="../media/image6.png"/><Relationship Id="rId12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9.png"/><Relationship Id="rId4" Type="http://schemas.openxmlformats.org/officeDocument/2006/relationships/audio" Target="../media/media1.mp3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6.png"/><Relationship Id="rId3" Type="http://schemas.microsoft.com/office/2007/relationships/media" Target="../media/media1.mp3"/><Relationship Id="rId7" Type="http://schemas.openxmlformats.org/officeDocument/2006/relationships/image" Target="../media/image12.png"/><Relationship Id="rId12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3.png"/><Relationship Id="rId4" Type="http://schemas.openxmlformats.org/officeDocument/2006/relationships/audio" Target="../media/media1.mp3"/><Relationship Id="rId9" Type="http://schemas.openxmlformats.org/officeDocument/2006/relationships/image" Target="../media/image14.png"/><Relationship Id="rId1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7.png"/><Relationship Id="rId3" Type="http://schemas.microsoft.com/office/2007/relationships/media" Target="../media/media1.mp3"/><Relationship Id="rId7" Type="http://schemas.openxmlformats.org/officeDocument/2006/relationships/image" Target="../media/image22.png"/><Relationship Id="rId12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.png"/><Relationship Id="rId4" Type="http://schemas.openxmlformats.org/officeDocument/2006/relationships/audio" Target="../media/media1.mp3"/><Relationship Id="rId9" Type="http://schemas.openxmlformats.org/officeDocument/2006/relationships/image" Target="../media/image12.png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image" Target="../media/image33.png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0.png"/><Relationship Id="rId4" Type="http://schemas.openxmlformats.org/officeDocument/2006/relationships/audio" Target="../media/media2.mp3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 412 200+ стокових фото, фото роялті-фрі та зображень на ...">
            <a:extLst>
              <a:ext uri="{FF2B5EF4-FFF2-40B4-BE49-F238E27FC236}">
                <a16:creationId xmlns:a16="http://schemas.microsoft.com/office/drawing/2014/main" id="{23DD73FE-FDFC-5614-59A3-ED11F2A72789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160" y="680085"/>
            <a:ext cx="5264150" cy="456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CA1ED518-F344-F044-064D-D10CB34300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18448" y="6111028"/>
            <a:ext cx="487363" cy="48736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7F0A382-91F5-59D3-8242-563A39BCDE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115" y="2111345"/>
            <a:ext cx="2743509" cy="2398126"/>
          </a:xfrm>
          <a:prstGeom prst="rect">
            <a:avLst/>
          </a:prstGeom>
        </p:spPr>
      </p:pic>
      <p:pic>
        <p:nvPicPr>
          <p:cNvPr id="24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F1DF1798-C313-1A34-BF94-28A3D627A1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18447" y="6128597"/>
            <a:ext cx="487363" cy="48736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CAA3487-24D9-B155-68D0-69BF898F97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8094" y="4881921"/>
            <a:ext cx="3384361" cy="2071027"/>
          </a:xfrm>
          <a:prstGeom prst="rect">
            <a:avLst/>
          </a:prstGeom>
        </p:spPr>
      </p:pic>
      <p:pic>
        <p:nvPicPr>
          <p:cNvPr id="28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B93CB7C9-B81A-1A57-EB80-0CDB495F47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18446" y="6119812"/>
            <a:ext cx="487363" cy="48736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FAE36A0-3173-2C3F-EA9F-68931F44F5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29126" y="3533928"/>
            <a:ext cx="2403835" cy="2383507"/>
          </a:xfrm>
          <a:prstGeom prst="rect">
            <a:avLst/>
          </a:prstGeom>
        </p:spPr>
      </p:pic>
      <p:pic>
        <p:nvPicPr>
          <p:cNvPr id="30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F2E0FA88-5C2B-50D1-C76C-11C40182E8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18444" y="6144674"/>
            <a:ext cx="487363" cy="48736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348F017-05BA-3D9F-4230-D1D5A00DF1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89452" y="150312"/>
            <a:ext cx="2743509" cy="2669086"/>
          </a:xfrm>
          <a:prstGeom prst="rect">
            <a:avLst/>
          </a:prstGeom>
        </p:spPr>
      </p:pic>
      <p:pic>
        <p:nvPicPr>
          <p:cNvPr id="1024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4F736750-10F5-8F49-108C-636642414F9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18444" y="6146607"/>
            <a:ext cx="487363" cy="487363"/>
          </a:xfrm>
          <a:prstGeom prst="rect">
            <a:avLst/>
          </a:prstGeom>
        </p:spPr>
      </p:pic>
      <p:pic>
        <p:nvPicPr>
          <p:cNvPr id="1028" name="Рисунок 1027">
            <a:extLst>
              <a:ext uri="{FF2B5EF4-FFF2-40B4-BE49-F238E27FC236}">
                <a16:creationId xmlns:a16="http://schemas.microsoft.com/office/drawing/2014/main" id="{7ABF21B5-41A6-7FB6-460A-F1FB7EAE2E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4004" y="4652093"/>
            <a:ext cx="2635729" cy="2055595"/>
          </a:xfrm>
          <a:prstGeom prst="rect">
            <a:avLst/>
          </a:prstGeom>
        </p:spPr>
      </p:pic>
      <p:pic>
        <p:nvPicPr>
          <p:cNvPr id="1029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4249F58D-C88D-DB61-3461-585CAE1EC1E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23849" y="6142741"/>
            <a:ext cx="487363" cy="487363"/>
          </a:xfrm>
          <a:prstGeom prst="rect">
            <a:avLst/>
          </a:prstGeom>
        </p:spPr>
      </p:pic>
      <p:pic>
        <p:nvPicPr>
          <p:cNvPr id="21" name="Місце для вмісту 3">
            <a:extLst>
              <a:ext uri="{FF2B5EF4-FFF2-40B4-BE49-F238E27FC236}">
                <a16:creationId xmlns:a16="http://schemas.microsoft.com/office/drawing/2014/main" id="{D11E614F-2809-41CA-D6F4-D5026803DC1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13"/>
          <a:stretch>
            <a:fillRect/>
          </a:stretch>
        </p:blipFill>
        <p:spPr>
          <a:xfrm>
            <a:off x="0" y="365125"/>
            <a:ext cx="2990850" cy="167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74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-0.02754 L 0.0125 -0.02754 C 0.02916 -0.00115 0.04062 0.01945 0.0625 0.03912 C 0.07721 0.05232 0.09466 0.05556 0.10911 0.07014 C 0.11549 0.07662 0.122 0.08241 0.12825 0.08936 C 0.16289 0.12801 0.14843 0.1169 0.17656 0.14283 C 0.18021 0.14584 0.18372 0.14908 0.1875 0.15162 C 0.19101 0.15394 0.20924 0.16135 0.2108 0.16204 C 0.21627 0.16412 0.22187 0.16667 0.22747 0.16783 C 0.2401 0.17084 0.26666 0.17223 0.27825 0.17246 L 0.34336 0.17246 L 0.34336 0.17246 " pathEditMode="relative" ptsTypes="AAAAAAAAAA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32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12 -0.02639 L 0.02812 -0.02639 C 0.04101 -0.02732 0.09804 -0.02963 0.12057 -0.03542 C 0.13229 -0.03843 0.14388 -0.04329 0.1556 -0.04722 C 0.16198 -0.05162 0.16849 -0.05533 0.17474 -0.06065 C 0.18633 -0.0706 0.19687 -0.08472 0.20885 -0.09329 C 0.22695 -0.10602 0.2362 -0.11435 0.25469 -0.1213 C 0.25963 -0.12315 0.26471 -0.12338 0.26979 -0.12431 L 0.30638 -0.11829 C 0.31146 -0.11759 0.3164 -0.11574 0.32135 -0.11551 C 0.32721 -0.11505 0.33307 -0.11644 0.33893 -0.1169 C 0.34192 -0.11829 0.34492 -0.12014 0.34804 -0.1213 C 0.3513 -0.12269 0.35807 -0.12431 0.35807 -0.12431 C 0.36445 -0.13056 0.36367 -0.13125 0.36888 -0.1331 C 0.36914 -0.13333 0.3694 -0.1331 0.36966 -0.1331 L 0.36966 -0.1331 " pathEditMode="relative" ptsTypes="AAAAAAAAAAAAAAAA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03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32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8 -0.10185 L 0.0108 -0.10162 C 0.00911 -0.10787 0.0069 -0.11342 0.00572 -0.11967 C -0.00196 -0.16643 0.00156 -0.19074 0.00833 -0.2456 C 0.01002 -0.25972 0.0151 -0.27176 0.01744 -0.28565 C 0.02005 -0.30162 0.02122 -0.31829 0.02317 -0.33449 C 0.02343 -0.34143 0.02447 -0.34838 0.02408 -0.35532 C 0.02278 -0.37523 0.02005 -0.39467 0.01822 -0.41458 C 0.01731 -0.42384 0.01653 -0.43333 0.01575 -0.44259 C 0.01601 -0.46736 0.01744 -0.49213 0.01653 -0.51667 C 0.01627 -0.52361 0.01237 -0.53588 0.01237 -0.53565 L 0.0108 -0.55509 L 0.0108 -0.55486 " pathEditMode="relative" rAng="0" ptsTypes="AAAAAAAAAAAAA">
                                      <p:cBhvr>
                                        <p:cTn id="3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2266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03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32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03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9 -0.09722 L 0.01979 -0.09699 C -0.00743 -0.09259 -0.00847 -0.0912 -0.0461 -0.09583 C -0.06146 -0.09768 -0.0767 -0.10278 -0.09193 -0.10625 C -0.15873 -0.15625 -0.08646 -0.09815 -0.16029 -0.17292 C -0.17735 -0.19028 -0.19896 -0.19537 -0.21276 -0.22037 C -0.26368 -0.31273 -0.24141 -0.28171 -0.27435 -0.32407 C -0.27917 -0.33634 -0.28425 -0.34838 -0.28855 -0.36111 C -0.29636 -0.38426 -0.29597 -0.39468 -0.30521 -0.40995 C -0.30664 -0.4125 -0.3086 -0.41389 -0.31029 -0.41597 C -0.31107 -0.41852 -0.31172 -0.42106 -0.31276 -0.42338 C -0.31433 -0.42662 -0.31576 -0.42639 -0.31771 -0.42778 C -0.31888 -0.4287 -0.32032 -0.42893 -0.3211 -0.43079 C -0.32162 -0.43194 -0.3211 -0.4338 -0.3211 -0.43518 L -0.3211 -0.43657 " pathEditMode="relative" rAng="0" ptsTypes="AAAAAAAAAAAAAAA">
                                      <p:cBhvr>
                                        <p:cTn id="5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57" y="-1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32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62" fill="hold"/>
                                        <p:tgtEl>
                                          <p:spTgt spid="10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62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862" fill="hold"/>
                                        <p:tgtEl>
                                          <p:spTgt spid="10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4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A3C8B5D8-1329-24A2-C9ED-5260994C3886}"/>
              </a:ext>
            </a:extLst>
          </p:cNvPr>
          <p:cNvPicPr>
            <a:picLocks noGrp="1" noChangeAspect="1"/>
          </p:cNvPicPr>
          <p:nvPr>
            <p:ph idx="4294967295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04638" y="6194425"/>
            <a:ext cx="487362" cy="48736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CD3A81-267F-EBA1-6861-BFDE38FB93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3819" y="5159990"/>
            <a:ext cx="3384361" cy="207102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36ADAB8-9EB3-7A27-E7A8-8AE3975155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89450" y="150311"/>
            <a:ext cx="2743509" cy="266908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C9810BF-333B-5BD7-0CB3-C925DAE4F0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87550" y="278728"/>
            <a:ext cx="3384361" cy="471349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4753388-EF3E-7522-291D-04A708B4C5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7114" y="5075713"/>
            <a:ext cx="3404764" cy="135026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D417639-27C6-34F7-6BEE-10ACE0ABD6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3279" y="2635474"/>
            <a:ext cx="3115110" cy="201958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CE61A09-0233-6C25-B291-0FE9E579C6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18775" y="4038603"/>
            <a:ext cx="3284861" cy="1962823"/>
          </a:xfrm>
          <a:prstGeom prst="rect">
            <a:avLst/>
          </a:prstGeom>
        </p:spPr>
      </p:pic>
      <p:pic>
        <p:nvPicPr>
          <p:cNvPr id="19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405C1594-825A-918B-FCAD-D78B640E681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46380" y="6205185"/>
            <a:ext cx="487363" cy="487363"/>
          </a:xfrm>
          <a:prstGeom prst="rect">
            <a:avLst/>
          </a:prstGeom>
        </p:spPr>
      </p:pic>
      <p:pic>
        <p:nvPicPr>
          <p:cNvPr id="20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E20998CA-D076-3468-1536-CB21857BA4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59802" y="6205184"/>
            <a:ext cx="487363" cy="487363"/>
          </a:xfrm>
          <a:prstGeom prst="rect">
            <a:avLst/>
          </a:prstGeom>
        </p:spPr>
      </p:pic>
      <p:pic>
        <p:nvPicPr>
          <p:cNvPr id="21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B46F1E4D-ACE7-21F5-ACE6-97F0A062EE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03636" y="6209377"/>
            <a:ext cx="487363" cy="487363"/>
          </a:xfrm>
          <a:prstGeom prst="rect">
            <a:avLst/>
          </a:prstGeom>
        </p:spPr>
      </p:pic>
      <p:pic>
        <p:nvPicPr>
          <p:cNvPr id="22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4475A735-8C53-4552-F075-033D470465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03636" y="6182296"/>
            <a:ext cx="487363" cy="487363"/>
          </a:xfrm>
          <a:prstGeom prst="rect">
            <a:avLst/>
          </a:prstGeom>
        </p:spPr>
      </p:pic>
      <p:pic>
        <p:nvPicPr>
          <p:cNvPr id="27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3BDC42AF-6078-CEE5-E8B1-7223209695C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17523" y="6205185"/>
            <a:ext cx="487363" cy="487363"/>
          </a:xfrm>
          <a:prstGeom prst="rect">
            <a:avLst/>
          </a:prstGeom>
        </p:spPr>
      </p:pic>
      <p:pic>
        <p:nvPicPr>
          <p:cNvPr id="31" name="Місце для вмісту 3">
            <a:extLst>
              <a:ext uri="{FF2B5EF4-FFF2-40B4-BE49-F238E27FC236}">
                <a16:creationId xmlns:a16="http://schemas.microsoft.com/office/drawing/2014/main" id="{F6B74FE4-3610-07BB-3D1B-C0D1DA459E6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13"/>
          <a:stretch>
            <a:fillRect/>
          </a:stretch>
        </p:blipFill>
        <p:spPr>
          <a:xfrm>
            <a:off x="949836" y="432022"/>
            <a:ext cx="2990850" cy="167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79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62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03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9 -0.02963 L 0.0319 -0.02963 C 0.04688 -0.05047 0.06302 -0.06875 0.07682 -0.0919 C 0.11432 -0.15533 0.14232 -0.2375 0.18516 -0.28889 C 0.2168 -0.32686 0.24388 -0.38195 0.28021 -0.40301 C 0.29128 -0.40949 0.30221 -0.41667 0.31354 -0.42223 C 0.32643 -0.42848 0.33958 -0.43287 0.35261 -0.43843 C 0.36341 -0.44329 0.37448 -0.44862 0.38516 -0.45487 C 0.38698 -0.46852 0.3888 -0.47848 0.38932 -0.4919 C 0.38945 -0.49537 0.38932 -0.49885 0.38932 -0.50209 L 0.38932 -0.50209 " pathEditMode="relative" ptsTypes="AAAAAAAAA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32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6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62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97 0.01019 L 0.01797 0.01019 C -0.1302 -0.21481 0.01576 -0.00486 -0.09791 -0.14398 C -0.11302 -0.1625 -0.12643 -0.18541 -0.14127 -0.20463 C -0.16224 -0.23217 -0.17031 -0.23958 -0.18958 -0.25949 C -0.19961 -0.28333 -0.20677 -0.3118 -0.21953 -0.33055 C -0.22877 -0.34421 -0.24505 -0.3662 -0.25286 -0.38402 C -0.25612 -0.39097 -0.25794 -0.39976 -0.26041 -0.40763 C -0.26132 -0.41458 -0.26119 -0.41157 -0.26119 -0.41643 L -0.26119 -0.41643 " pathEditMode="relative" ptsTypes="AAAAAAAAAA"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0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32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62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03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8.33333E-7 0.00023 C 0.02266 0.01111 0.03815 0.0199 0.06797 0.02824 C 0.08802 0.03379 0.11172 0.03518 0.13138 0.04143 C 0.14011 0.04398 0.14896 0.04652 0.15742 0.04953 C 0.20456 0.06597 0.1849 0.06111 0.22318 0.07222 C 0.22813 0.07338 0.23294 0.07477 0.23815 0.07592 C 0.24284 0.07685 0.26758 0.08009 0.26979 0.08032 C 0.27708 0.08125 0.2849 0.08217 0.29245 0.08287 C 0.30951 0.08402 0.34583 0.08472 0.36159 0.08472 L 0.45026 0.08472 L 0.45026 0.08495 " pathEditMode="relative" rAng="0" ptsTypes="AAAAAAAAAAAA">
                                      <p:cBhvr>
                                        <p:cTn id="7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13" y="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32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9BD6D7-0527-D1E3-47E3-E4D3C2944C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2866" y="1579341"/>
            <a:ext cx="4268174" cy="273665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E33E13-CFE0-03CA-114F-43EA180641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705" y="212070"/>
            <a:ext cx="3384361" cy="207102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DA1A06-46E5-09FD-C317-627DE7A2ED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1728" y="186798"/>
            <a:ext cx="3051261" cy="18565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6156056-0E32-C0BF-89A4-8EB18F153F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71136" y="5167595"/>
            <a:ext cx="2932273" cy="10332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0625221-2E97-BFBC-1519-97A1C4BDE6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2212" y="2459289"/>
            <a:ext cx="2989269" cy="204266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559CB58-6101-504D-3BBA-06CC2B9F20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5137" y="4722499"/>
            <a:ext cx="2416344" cy="192343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1E7DA72-BE86-DB86-6163-7AB1887E94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94928" y="2272416"/>
            <a:ext cx="1151152" cy="3141280"/>
          </a:xfrm>
          <a:prstGeom prst="rect">
            <a:avLst/>
          </a:prstGeom>
        </p:spPr>
      </p:pic>
      <p:pic>
        <p:nvPicPr>
          <p:cNvPr id="14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A3A9CD36-ABF7-1A4D-7C41-C026F5F3BE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51285" y="6183839"/>
            <a:ext cx="487363" cy="487363"/>
          </a:xfrm>
          <a:prstGeom prst="rect">
            <a:avLst/>
          </a:prstGeom>
        </p:spPr>
      </p:pic>
      <p:pic>
        <p:nvPicPr>
          <p:cNvPr id="15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4809DFE9-5E80-BEAE-6128-4383F39DEE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51284" y="6158567"/>
            <a:ext cx="487363" cy="487363"/>
          </a:xfrm>
          <a:prstGeom prst="rect">
            <a:avLst/>
          </a:prstGeom>
        </p:spPr>
      </p:pic>
      <p:pic>
        <p:nvPicPr>
          <p:cNvPr id="16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AF27DF29-250B-17B7-EECD-7A0C2E1D04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51284" y="6194127"/>
            <a:ext cx="487363" cy="487363"/>
          </a:xfrm>
          <a:prstGeom prst="rect">
            <a:avLst/>
          </a:prstGeom>
        </p:spPr>
      </p:pic>
      <p:pic>
        <p:nvPicPr>
          <p:cNvPr id="17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DF464F4E-97D4-218C-A97A-A9D9252AD8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51284" y="6194126"/>
            <a:ext cx="487363" cy="487363"/>
          </a:xfrm>
          <a:prstGeom prst="rect">
            <a:avLst/>
          </a:prstGeom>
        </p:spPr>
      </p:pic>
      <p:pic>
        <p:nvPicPr>
          <p:cNvPr id="18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C6CF751A-1DA4-BD48-C346-45BFCBF251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51283" y="6194125"/>
            <a:ext cx="487363" cy="487363"/>
          </a:xfrm>
          <a:prstGeom prst="rect">
            <a:avLst/>
          </a:prstGeom>
        </p:spPr>
      </p:pic>
      <p:pic>
        <p:nvPicPr>
          <p:cNvPr id="19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5887DB03-ED21-5560-5312-7DB35116CC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02083" y="61941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0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46 -0.04815 L -0.00546 -0.04815 C 0.00664 -0.04329 0.01901 -0.03889 0.03112 -0.03357 C 0.04766 -0.02593 0.05743 -0.0176 0.07357 -0.01273 C 0.09441 -0.00648 0.10534 -0.0081 0.12774 -0.00672 L 0.17357 -0.00394 C 0.17748 -0.00278 0.18138 -0.00209 0.18529 -0.00093 C 0.19141 0.00115 0.20352 0.00648 0.20352 0.00648 C 0.20534 0.00879 0.2073 0.01111 0.20938 0.0125 C 0.2155 0.0162 0.21941 0.01597 0.22605 0.01828 C 0.228 0.01921 0.22995 0.02037 0.23191 0.02129 C 0.23464 0.02615 0.23321 0.02569 0.23529 0.02569 L 0.23529 0.02569 " pathEditMode="relative" ptsTypes="AAAAAAAAAAA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32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6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62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79 -0.07685 L -0.04779 -0.07685 C -0.01094 -0.05532 0.02161 -0.04513 0.0513 0.00162 C 0.06146 0.01737 0.06888 0.03843 0.07552 0.05926 C 0.08255 0.08172 0.08685 0.10672 0.09219 0.13056 C 0.09596 0.14769 0.09766 0.16667 0.10299 0.18241 C 0.1207 0.2338 0.13112 0.25973 0.15638 0.2875 C 0.16159 0.29329 0.16719 0.29885 0.17305 0.30232 C 0.18385 0.30903 0.19518 0.3088 0.20638 0.30973 C 0.21042 0.31181 0.21549 0.31366 0.21888 0.31875 C 0.22461 0.32732 0.22201 0.32385 0.22643 0.32917 L 0.22643 0.32917 " pathEditMode="relative" ptsTypes="AAAAAAAAAA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32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0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98 -0.03519 L -0.03698 -0.03519 C -0.07812 0.00972 -0.10351 0.03935 -0.14948 0.0787 C -0.16406 0.0912 -0.18007 0.09745 -0.19453 0.10995 C -0.20573 0.11968 -0.21523 0.13495 -0.22617 0.14537 C -0.27304 0.19074 -0.31966 0.23704 -0.36784 0.27731 C -0.37682 0.28472 -0.38541 0.29282 -0.39453 0.29954 C -0.4151 0.31481 -0.42148 0.31181 -0.447 0.31875 C -0.45872 0.32199 -0.46185 0.32315 -0.47031 0.32616 C -0.47708 0.33426 -0.47291 0.32755 -0.47291 0.35602 L -0.47291 0.35602 " pathEditMode="relative" ptsTypes="AAAAAAAAAAA">
                                      <p:cBhvr>
                                        <p:cTn id="5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32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62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03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88 -0.00949 L 0.01888 -0.00949 C 0.00404 -0.02338 -0.01211 -0.03333 -0.02539 -0.05115 C -0.04232 -0.07384 -0.06341 -0.1331 -0.07526 -0.16365 C -0.08281 -0.20347 -0.08138 -0.2081 -0.09114 -0.23472 C -0.09323 -0.24027 -0.09505 -0.24652 -0.09779 -0.25092 C -0.10534 -0.26342 -0.11354 -0.27453 -0.12187 -0.28495 C -0.13138 -0.29676 -0.14127 -0.30717 -0.15104 -0.31759 C -0.15508 -0.32199 -0.1595 -0.325 -0.16354 -0.32939 C -0.16458 -0.33055 -0.16601 -0.33379 -0.16601 -0.33379 L -0.16601 -0.33379 " pathEditMode="relative" ptsTypes="AAAAAAAAAAA">
                                      <p:cBhvr>
                                        <p:cTn id="7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32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17151-131F-E5F7-64AA-2B9B20EB5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6B07C6-6C56-F5A2-9A1B-2581498728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3616" y="1118747"/>
            <a:ext cx="4452457" cy="32468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528447B-178C-9AB7-155E-E3629F19E9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631" y="2310020"/>
            <a:ext cx="2635729" cy="20555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4149A42-2140-DB4D-0F1E-1013FB7464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1479" y="260413"/>
            <a:ext cx="3115110" cy="201958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8A1D08C-9484-01E6-4897-623256B650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0959" y="3429000"/>
            <a:ext cx="2019582" cy="324847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B6A9F7C-EC3E-045A-4EE6-C5616ABE14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78380" y="4683946"/>
            <a:ext cx="3374185" cy="1912215"/>
          </a:xfrm>
          <a:prstGeom prst="rect">
            <a:avLst/>
          </a:prstGeom>
        </p:spPr>
      </p:pic>
      <p:pic>
        <p:nvPicPr>
          <p:cNvPr id="21" name="Місце для вмісту 3">
            <a:extLst>
              <a:ext uri="{FF2B5EF4-FFF2-40B4-BE49-F238E27FC236}">
                <a16:creationId xmlns:a16="http://schemas.microsoft.com/office/drawing/2014/main" id="{BCCFD649-D820-93E1-CCAD-7F009360A2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1631" y="180522"/>
            <a:ext cx="2990850" cy="167957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F7DA560-D80C-2444-56A9-7D976F6F12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03700" y="3568215"/>
            <a:ext cx="3592889" cy="2019582"/>
          </a:xfrm>
          <a:prstGeom prst="rect">
            <a:avLst/>
          </a:prstGeom>
        </p:spPr>
      </p:pic>
      <p:pic>
        <p:nvPicPr>
          <p:cNvPr id="25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6B6415E3-41F4-E8ED-F619-DB43A968CB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48561" y="6345616"/>
            <a:ext cx="487363" cy="487363"/>
          </a:xfrm>
          <a:prstGeom prst="rect">
            <a:avLst/>
          </a:prstGeom>
        </p:spPr>
      </p:pic>
      <p:pic>
        <p:nvPicPr>
          <p:cNvPr id="26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7C87E5A6-7AE5-031B-A605-7C70118C19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09226" y="6433796"/>
            <a:ext cx="487363" cy="487363"/>
          </a:xfrm>
          <a:prstGeom prst="rect">
            <a:avLst/>
          </a:prstGeom>
        </p:spPr>
      </p:pic>
      <p:pic>
        <p:nvPicPr>
          <p:cNvPr id="27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53934403-F5F3-4805-CCE6-7FF73EC0470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80883" y="6388654"/>
            <a:ext cx="487363" cy="487363"/>
          </a:xfrm>
          <a:prstGeom prst="rect">
            <a:avLst/>
          </a:prstGeom>
        </p:spPr>
      </p:pic>
      <p:pic>
        <p:nvPicPr>
          <p:cNvPr id="28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AAC9B2E7-5F4B-559A-EA30-EBDBE92C86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95054" y="6378864"/>
            <a:ext cx="487363" cy="487363"/>
          </a:xfrm>
          <a:prstGeom prst="rect">
            <a:avLst/>
          </a:prstGeom>
        </p:spPr>
      </p:pic>
      <p:pic>
        <p:nvPicPr>
          <p:cNvPr id="29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E538725D-83F5-B4AB-8E41-8E94E0B9C1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48562" y="6352479"/>
            <a:ext cx="487363" cy="487363"/>
          </a:xfrm>
          <a:prstGeom prst="rect">
            <a:avLst/>
          </a:prstGeom>
        </p:spPr>
      </p:pic>
      <p:pic>
        <p:nvPicPr>
          <p:cNvPr id="30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9E2CE55B-1253-E858-F149-FBE85B49E3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48560" y="63735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1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62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03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42 0.03194 L 0.00442 0.03194 C 0.01914 0.02129 0.03476 0.01388 0.04869 0.00046 C 0.06276 -0.01297 0.07435 -0.03334 0.08776 -0.04838 C 0.10039 -0.06274 0.11419 -0.07385 0.12682 -0.08797 C 0.15755 -0.12223 0.18411 -0.17037 0.21783 -0.19422 C 0.23138 -0.20371 0.24505 -0.21227 0.25846 -0.22269 C 0.28216 -0.24121 0.3039 -0.26852 0.32877 -0.28125 C 0.34023 -0.28704 0.35156 -0.29422 0.36328 -0.29885 C 0.37252 -0.30278 0.38216 -0.30463 0.39153 -0.30718 C 0.40065 -0.3095 0.41588 -0.31135 0.42604 -0.31667 C 0.43515 -0.3213 0.44179 -0.33056 0.44895 -0.34237 C 0.45273 -0.34885 0.45638 -0.35556 0.46041 -0.36158 C 0.46523 -0.36852 0.47005 -0.375 0.47578 -0.37917 C 0.47591 -0.3794 0.4763 -0.37917 0.47656 -0.37917 L 0.47656 -0.37917 " pathEditMode="relative" ptsTypes="AAAAAAAAAAAAAAAA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32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03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04004 L 0.00378 -0.04004 C 0.02565 -0.0324 0.0474 -0.02268 0.06953 -0.01713 C 0.10508 -0.00787 0.1767 0.00463 0.1767 0.00463 C 0.19089 0.01297 0.20573 0.01852 0.21953 0.02917 C 0.2444 0.04861 0.26745 0.075 0.29219 0.09445 C 0.29675 0.09815 0.30157 0.10116 0.30599 0.10533 C 0.30977 0.1088 0.31289 0.11412 0.31667 0.1176 C 0.32214 0.12269 0.328 0.12639 0.33347 0.13125 C 0.33828 0.13542 0.34258 0.14074 0.34727 0.14491 C 0.35118 0.14838 0.3642 0.15972 0.37097 0.1625 C 0.37409 0.16389 0.37709 0.16435 0.38021 0.16528 C 0.3823 0.16574 0.38425 0.16597 0.38633 0.16667 C 0.39349 0.16898 0.40769 0.17477 0.40769 0.17477 C 0.41328 0.17894 0.4112 0.17871 0.41394 0.17871 L 0.41394 0.17871 " pathEditMode="relative" ptsTypes="AAAAAAAAAAAAAAAA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32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6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62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63 -0.02824 L -0.03763 -0.02824 C -0.05352 -0.0375 -0.07057 -0.0412 -0.08516 -0.05555 C -0.10677 -0.07685 -0.10235 -0.09583 -0.11654 -0.12083 C -0.12201 -0.13078 -0.12904 -0.1375 -0.1349 -0.14676 C -0.16159 -0.18958 -0.14792 -0.18148 -0.18151 -0.20926 C -0.18724 -0.21389 -0.21016 -0.22662 -0.21745 -0.22963 C -0.24128 -0.23958 -0.22721 -0.22963 -0.24883 -0.24328 C -0.25261 -0.2456 -0.26133 -0.25208 -0.26498 -0.25694 C -0.26693 -0.25949 -0.26849 -0.26319 -0.27031 -0.26643 C -0.27826 -0.30069 -0.27787 -0.28727 -0.27787 -0.3044 L -0.27787 -0.3044 " pathEditMode="relative" ptsTypes="AAAAAAAAAAAA">
                                      <p:cBhvr>
                                        <p:cTn id="5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03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32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03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58 -0.00208 L 0.03658 -0.00208 C 0.0276 -0.04051 0.0306 -0.0243 0.02591 -0.09745 C 0.02395 -0.12685 0.0233 -0.15648 0.02213 -0.18588 C 0.0233 -0.21666 0.02408 -0.24768 0.02591 -0.27847 C 0.03033 -0.35601 0.02734 -0.30995 0.03346 -0.34907 C 0.03398 -0.35185 0.03359 -0.35486 0.03424 -0.35717 C 0.03958 -0.37801 0.04544 -0.39814 0.05104 -0.41851 C 0.05612 -0.43657 0.05377 -0.425 0.05573 -0.43472 C 0.05403 -0.45393 0.05416 -0.44652 0.05416 -0.45648 L 0.05416 -0.45648 " pathEditMode="relative" ptsTypes="AAAAAAAAAAA">
                                      <p:cBhvr>
                                        <p:cTn id="7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32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5B73E-E040-1284-D6CE-A10D84287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113F234-81BC-2859-C138-96B3C51E1E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768" y="4746496"/>
            <a:ext cx="3051261" cy="185652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8082FA8-D64F-DB77-7C3A-CCA69DA440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42839" y="265541"/>
            <a:ext cx="3100773" cy="194202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5FAD019-1801-F200-3D5C-C92A228714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5328" y="611016"/>
            <a:ext cx="2121641" cy="443545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A230C8-F714-FD30-8174-C98575136C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5298" y="254979"/>
            <a:ext cx="2753864" cy="20250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CC2BD0-B292-F9E5-408D-FA19794854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7426" y="2615182"/>
            <a:ext cx="3284861" cy="1962823"/>
          </a:xfrm>
          <a:prstGeom prst="rect">
            <a:avLst/>
          </a:prstGeom>
        </p:spPr>
      </p:pic>
      <p:pic>
        <p:nvPicPr>
          <p:cNvPr id="7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BAD75407-D521-D3AD-A7E5-11A753C54B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24685" y="6319679"/>
            <a:ext cx="487363" cy="487363"/>
          </a:xfrm>
          <a:prstGeom prst="rect">
            <a:avLst/>
          </a:prstGeom>
        </p:spPr>
      </p:pic>
      <p:pic>
        <p:nvPicPr>
          <p:cNvPr id="8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2970291D-5084-7E6C-BA42-8F311EC955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40736" y="6328467"/>
            <a:ext cx="487363" cy="48736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413991D-2D52-B899-2154-FAD6CBBDC31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80820" y="4256992"/>
            <a:ext cx="3284861" cy="1985356"/>
          </a:xfrm>
          <a:prstGeom prst="rect">
            <a:avLst/>
          </a:prstGeom>
        </p:spPr>
      </p:pic>
      <p:pic>
        <p:nvPicPr>
          <p:cNvPr id="12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C435F601-0356-63BE-A41B-7C7074B8BD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40736" y="6319678"/>
            <a:ext cx="487363" cy="487363"/>
          </a:xfrm>
          <a:prstGeom prst="rect">
            <a:avLst/>
          </a:prstGeom>
        </p:spPr>
      </p:pic>
      <p:pic>
        <p:nvPicPr>
          <p:cNvPr id="15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8B51709B-CE16-AD91-5375-4C918512E6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40736" y="6348777"/>
            <a:ext cx="487363" cy="487363"/>
          </a:xfrm>
          <a:prstGeom prst="rect">
            <a:avLst/>
          </a:prstGeom>
        </p:spPr>
      </p:pic>
      <p:pic>
        <p:nvPicPr>
          <p:cNvPr id="16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D7734B0A-20B9-BC24-0BEF-A3D3DB5BDD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24684" y="6328467"/>
            <a:ext cx="487363" cy="487363"/>
          </a:xfrm>
          <a:prstGeom prst="rect">
            <a:avLst/>
          </a:prstGeom>
        </p:spPr>
      </p:pic>
      <p:pic>
        <p:nvPicPr>
          <p:cNvPr id="20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26D838CC-5A5C-B596-06B3-108329C8B7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79822" y="6347313"/>
            <a:ext cx="487363" cy="48736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53C854A-1FC8-F3D2-4661-01974257630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94349" y="5046475"/>
            <a:ext cx="3670150" cy="148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32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14 -0.03588 L 0.02214 -0.03588 C 0.03803 -0.03032 0.0543 -0.02685 0.06993 -0.01898 C 0.09571 -0.00602 0.08751 0.00463 0.11224 0.02917 C 0.12409 0.04121 0.14727 0.05787 0.16329 0.06181 C 0.17071 0.06389 0.17826 0.06389 0.18568 0.06482 C 0.22422 0.06088 0.22605 0.06019 0.28777 0.06482 C 0.29089 0.06505 0.29349 0.06922 0.29662 0.07037 C 0.303 0.07292 0.32709 0.07176 0.32761 0.07176 L 0.32761 0.07176 " pathEditMode="relative" ptsTypes="AAAAAAAA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32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62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0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3 0.00046 L -0.0263 0.00046 C -0.05156 -0.03403 -0.08229 -0.0588 -0.10208 -0.10301 C -0.11028 -0.1213 -0.11797 -0.14005 -0.12656 -0.15741 C -0.13411 -0.17269 -0.14297 -0.18565 -0.15026 -0.20093 C -0.15885 -0.21875 -0.16575 -0.23889 -0.17409 -0.25671 C -0.18854 -0.2882 -0.21172 -0.33287 -0.23294 -0.34792 C -0.23932 -0.35255 -0.24544 -0.35833 -0.25208 -0.36157 C -0.25599 -0.36343 -0.26028 -0.3625 -0.26432 -0.36296 C -0.26836 -0.36482 -0.27344 -0.36343 -0.27656 -0.36829 C -0.28047 -0.37477 -0.28099 -0.38588 -0.28346 -0.39421 C -0.28867 -0.41204 -0.28646 -0.39815 -0.29114 -0.41875 C -0.29505 -0.43611 -0.29583 -0.44931 -0.29804 -0.46898 C -0.29883 -0.47685 -0.2987 -0.47361 -0.2987 -0.47847 L -0.2987 -0.47847 " pathEditMode="relative" ptsTypes="AAAAAAAAAAAAAAA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32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6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62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62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03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25 -0.02245 L 0.03125 -0.02245 C 0.02852 -0.08079 0.02683 -0.12685 0.0198 -0.19051 C 0.01316 -0.25 0.00079 -0.30741 -0.00468 -0.36736 L -0.01289 -0.45717 C -0.01367 -0.48727 -0.0151 -0.51713 -0.01523 -0.54699 C -0.01536 -0.55532 -0.01549 -0.56412 -0.01367 -0.57176 C -0.0125 -0.57639 -0.0095 -0.57917 -0.00716 -0.58194 C -0.00156 -0.58819 0.0004 -0.58912 0.00508 -0.5919 C 0.00586 -0.59143 0.00717 -0.5919 0.00756 -0.59051 C 0.0099 -0.58333 0.01159 -0.57523 0.01329 -0.56736 C 0.01433 -0.56227 0.01485 -0.55671 0.01576 -0.55139 C 0.01589 -0.55 0.01628 -0.54861 0.01654 -0.54699 L 0.01654 -0.54699 " pathEditMode="relative" ptsTypes="AAAAAAAAAAAAAA">
                                      <p:cBhvr>
                                        <p:cTn id="7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32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252046C-B0CD-89E3-B8B7-2246983090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8008" y="919500"/>
            <a:ext cx="3936277" cy="335842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3EF3CE-7572-6F8E-E613-5C25F496FB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8446" y="4598593"/>
            <a:ext cx="2315399" cy="225258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53AFEC-E14B-3BFE-B6EE-0AA2B7ED7C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389" y="1740702"/>
            <a:ext cx="2753601" cy="24069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D2762B-D9B7-D3AC-1C04-97EC8F2742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5389" y="4277922"/>
            <a:ext cx="2416344" cy="192343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21F0FC-D7B0-5410-BA91-146B6765F2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89452" y="404175"/>
            <a:ext cx="2857159" cy="226892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EF1AD7-FFC7-CE05-A7A3-4C30B96177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13718" y="102572"/>
            <a:ext cx="1748015" cy="191796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E6F4731-0F98-6F20-8D5C-4859E4AA49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51840" y="3496233"/>
            <a:ext cx="3972479" cy="1762371"/>
          </a:xfrm>
          <a:prstGeom prst="rect">
            <a:avLst/>
          </a:prstGeom>
        </p:spPr>
      </p:pic>
      <p:pic>
        <p:nvPicPr>
          <p:cNvPr id="13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E88AB27C-E422-B33D-089F-35DA657A40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66931" y="6212706"/>
            <a:ext cx="487363" cy="487363"/>
          </a:xfrm>
          <a:prstGeom prst="rect">
            <a:avLst/>
          </a:prstGeom>
        </p:spPr>
      </p:pic>
      <p:pic>
        <p:nvPicPr>
          <p:cNvPr id="14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355D9EA7-2E03-8C90-B38E-401F1AB6EDF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66930" y="6212706"/>
            <a:ext cx="487363" cy="487363"/>
          </a:xfrm>
          <a:prstGeom prst="rect">
            <a:avLst/>
          </a:prstGeom>
        </p:spPr>
      </p:pic>
      <p:pic>
        <p:nvPicPr>
          <p:cNvPr id="15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929E337F-768C-B272-C6DD-F52216F04D9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66930" y="6212706"/>
            <a:ext cx="487363" cy="487363"/>
          </a:xfrm>
          <a:prstGeom prst="rect">
            <a:avLst/>
          </a:prstGeom>
        </p:spPr>
      </p:pic>
      <p:pic>
        <p:nvPicPr>
          <p:cNvPr id="16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C043B5E3-3593-31E5-0A93-AAE636EFC0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77090" y="6212706"/>
            <a:ext cx="487363" cy="487363"/>
          </a:xfrm>
          <a:prstGeom prst="rect">
            <a:avLst/>
          </a:prstGeom>
        </p:spPr>
      </p:pic>
      <p:pic>
        <p:nvPicPr>
          <p:cNvPr id="17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AE0E546C-B5BF-8466-AB9A-16303D34A46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87250" y="6217786"/>
            <a:ext cx="487363" cy="487363"/>
          </a:xfrm>
          <a:prstGeom prst="rect">
            <a:avLst/>
          </a:prstGeom>
        </p:spPr>
      </p:pic>
      <p:pic>
        <p:nvPicPr>
          <p:cNvPr id="18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E74F3617-F23D-65A7-7348-5EBFB47B21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86301" y="62228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7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62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03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46 -0.04815 L -0.01446 -0.04815 C 0.02252 -0.02407 0.06901 0.00301 0.09791 0.04653 C 0.1069 0.05995 0.11653 0.07176 0.12461 0.08658 C 0.13268 0.10139 0.13932 0.11875 0.14635 0.13542 C 0.1513 0.14745 0.15651 0.15926 0.16041 0.17245 C 0.1858 0.25764 0.16627 0.21296 0.17877 0.24074 C 0.17903 0.24306 0.17877 0.24607 0.17968 0.24815 C 0.1819 0.2537 0.18424 0.26065 0.18802 0.26296 C 0.19427 0.26667 0.19153 0.26389 0.19635 0.27037 L 0.19635 0.27037 " pathEditMode="relative" ptsTypes="AAAAAAAAA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32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0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0.00833 L 0.00209 -0.00833 C 0.01341 -0.03472 0.02227 -0.06505 0.0362 -0.08704 C 0.04375 -0.09884 0.05196 -0.10926 0.05873 -0.12245 C 0.06784 -0.14051 0.07474 -0.16181 0.08373 -0.18033 C 0.08985 -0.19306 0.09675 -0.20463 0.10365 -0.21597 C 0.12019 -0.24259 0.12084 -0.23495 0.13451 -0.2662 C 0.14011 -0.27894 0.14336 -0.29468 0.14948 -0.30625 C 0.15495 -0.31667 0.16211 -0.32361 0.16875 -0.33148 C 0.17657 -0.34097 0.18477 -0.34931 0.19284 -0.3581 C 0.20339 -0.36945 0.19935 -0.36736 0.20703 -0.36991 L 0.21211 -0.36412 L 0.21211 -0.36412 " pathEditMode="relative" ptsTypes="AAAAAAAAAAAAA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32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62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0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82 -0.05394 L 0.02682 -0.05394 C -0.0388 -0.03357 0.09974 -0.07709 -0.11328 -0.0051 C -0.13841 0.00324 -0.16341 0.0155 -0.18906 0.01851 C -0.25156 0.02615 -0.22188 0.02083 -0.27826 0.03333 C -0.2888 0.0412 -0.29974 0.04745 -0.3099 0.05694 C -0.31511 0.06203 -0.31914 0.07013 -0.32409 0.07638 C -0.3349 0.09004 -0.34623 0.10115 -0.35821 0.1118 C -0.37591 0.12754 -0.37097 0.1206 -0.39401 0.13101 C -0.40156 0.13449 -0.40899 0.13912 -0.41654 0.14305 C -0.42344 0.15046 -0.43047 0.1574 -0.43737 0.16527 C -0.43972 0.16782 -0.44193 0.17083 -0.44401 0.17407 C -0.44662 0.178 -0.45 0.18588 -0.45326 0.18888 C -0.45534 0.19097 -0.45755 0.19259 -0.4599 0.19328 C -0.46172 0.19398 -0.4638 0.19328 -0.46563 0.19328 L -0.46563 0.19328 " pathEditMode="relative" ptsTypes="AAAAAAAAAAAAAAAA">
                                      <p:cBhvr>
                                        <p:cTn id="6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32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62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04AF0-964F-FAE7-53DB-484978664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0A263AF-1A9E-11D0-BA47-7FF347CA53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2401" y="188341"/>
            <a:ext cx="3404764" cy="135026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DD7651B-E348-A88D-E5B2-6BBD5D99DA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6864" y="4895177"/>
            <a:ext cx="3284861" cy="196282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E72C06-597F-D26F-4503-95D3411723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9600" y="659430"/>
            <a:ext cx="4280298" cy="36179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88B0779-1ADA-8D06-632B-B5FF4B30BF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3633" y="294639"/>
            <a:ext cx="3051261" cy="18565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5DC1A55-C856-511F-BC80-9922202167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59404" y="1916063"/>
            <a:ext cx="2570757" cy="260165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9DF3F01-1085-A639-18ED-EBBDC9A4F7F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59748" y="4964378"/>
            <a:ext cx="3670150" cy="148314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9CB3A89-0920-7313-CC66-A8C1F50463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3633" y="2551541"/>
            <a:ext cx="3100773" cy="194202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5EFDFA1-B513-9245-4D4D-45BD799AC2B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3633" y="4578005"/>
            <a:ext cx="3284861" cy="1985356"/>
          </a:xfrm>
          <a:prstGeom prst="rect">
            <a:avLst/>
          </a:prstGeom>
        </p:spPr>
      </p:pic>
      <p:pic>
        <p:nvPicPr>
          <p:cNvPr id="28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16199440-9AB9-B025-AF2D-D3B469A475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19585" y="6370637"/>
            <a:ext cx="487363" cy="487363"/>
          </a:xfrm>
          <a:prstGeom prst="rect">
            <a:avLst/>
          </a:prstGeom>
        </p:spPr>
      </p:pic>
      <p:pic>
        <p:nvPicPr>
          <p:cNvPr id="29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EDB4730E-CFB2-01E0-BC7E-97A386ED8EB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30161" y="6370637"/>
            <a:ext cx="487363" cy="487363"/>
          </a:xfrm>
          <a:prstGeom prst="rect">
            <a:avLst/>
          </a:prstGeom>
        </p:spPr>
      </p:pic>
      <p:pic>
        <p:nvPicPr>
          <p:cNvPr id="30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D20162A9-FE9C-3B3D-7F14-D9D8C52B3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19585" y="6370636"/>
            <a:ext cx="487363" cy="487363"/>
          </a:xfrm>
          <a:prstGeom prst="rect">
            <a:avLst/>
          </a:prstGeom>
        </p:spPr>
      </p:pic>
      <p:pic>
        <p:nvPicPr>
          <p:cNvPr id="33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F866ED3A-DAA0-CE49-D32A-5016D4CF7B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19585" y="6392892"/>
            <a:ext cx="487363" cy="487363"/>
          </a:xfrm>
          <a:prstGeom prst="rect">
            <a:avLst/>
          </a:prstGeom>
        </p:spPr>
      </p:pic>
      <p:pic>
        <p:nvPicPr>
          <p:cNvPr id="34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EB298A00-65AD-3246-8AD2-7403F423D0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V="1">
            <a:off x="11530161" y="6398638"/>
            <a:ext cx="487363" cy="503872"/>
          </a:xfrm>
          <a:prstGeom prst="rect">
            <a:avLst/>
          </a:prstGeom>
        </p:spPr>
      </p:pic>
      <p:pic>
        <p:nvPicPr>
          <p:cNvPr id="35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4C3126AD-3343-EFFF-3F77-75B22540E0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40737" y="6404019"/>
            <a:ext cx="487363" cy="487363"/>
          </a:xfrm>
          <a:prstGeom prst="rect">
            <a:avLst/>
          </a:prstGeom>
        </p:spPr>
      </p:pic>
      <p:pic>
        <p:nvPicPr>
          <p:cNvPr id="36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AD6BABC2-B793-67D0-A759-339A9F5D8D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30161" y="64151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4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62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03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5 -0.0493 L -0.00235 -0.0493 C 0.01093 -0.04745 0.02539 -0.04606 0.03763 -0.03611 C 0.04974 -0.02616 0.05872 -0.00579 0.07096 0.00394 C 0.07643 0.00833 0.0819 0.0132 0.08763 0.01736 C 0.09466 0.02245 0.10468 0.0287 0.11263 0.03056 C 0.11666 0.03171 0.12096 0.03195 0.12513 0.03218 C 0.13867 0.03287 0.15234 0.0331 0.16588 0.03357 C 0.17148 0.03588 0.17382 0.03565 0.17838 0.04097 C 0.17942 0.04213 0.18007 0.04398 0.18086 0.04537 L 0.18346 0.05 L 0.18346 0.05 " pathEditMode="relative" ptsTypes="AAAAAAAAAAAA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32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6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62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03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42 -0.06759 L -0.00442 -0.06759 L -0.03281 -0.06319 C -0.03724 -0.0625 -0.04166 -0.06018 -0.04609 -0.06018 C -0.06028 -0.06018 -0.07447 -0.06227 -0.08867 -0.06319 C -0.11796 -0.06921 -0.17239 -0.0787 -0.20364 -0.08981 C -0.22044 -0.09583 -0.23763 -0.10116 -0.25364 -0.11204 C -0.27695 -0.12801 -0.29869 -0.15046 -0.32109 -0.16991 C -0.32734 -0.175 -0.33294 -0.18264 -0.33945 -0.18611 C -0.35247 -0.19259 -0.34713 -0.19051 -0.35533 -0.19352 C -0.37044 -0.18333 -0.36393 -0.18588 -0.37447 -0.1831 C -0.42447 -0.18912 -0.43359 -0.18403 -0.46953 -0.1993 C -0.472 -0.20046 -0.47447 -0.20231 -0.47695 -0.20393 C -0.47903 -0.20926 -0.47825 -0.20671 -0.47942 -0.21111 L -0.47942 -0.21111 " pathEditMode="relative" ptsTypes="AAAAAAAAAAAAAAA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32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03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91 -0.04675 L 0.02591 -0.04675 C 0.00521 -0.05532 0.00586 -0.05138 -0.0125 -0.10324 C -0.03503 -0.16713 -0.0388 -0.22638 -0.04831 -0.29884 C -0.04935 -0.33518 -0.04935 -0.37199 -0.05156 -0.40833 C -0.05456 -0.45555 -0.05352 -0.45995 -0.06654 -0.48541 C -0.06979 -0.49166 -0.07292 -0.49814 -0.07656 -0.50324 C -0.08047 -0.50856 -0.08477 -0.5125 -0.08906 -0.51643 C -0.10443 -0.53078 -0.09049 -0.51481 -0.09818 -0.52384 L -0.09818 -0.52384 " pathEditMode="relative" ptsTypes="AAAAAAAAAA">
                                      <p:cBhvr>
                                        <p:cTn id="6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32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62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03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12 -0.03009 L -0.03112 -0.03009 C -0.02891 -0.04398 -0.02773 -0.05857 -0.02448 -0.07176 C 0.00169 -0.17778 0.01641 -0.22894 0.05964 -0.31759 C 0.06875 -0.33611 0.08125 -0.34815 0.09128 -0.36505 C 0.10378 -0.38588 0.09974 -0.38426 0.10716 -0.40046 C 0.13828 -0.46852 0.1362 -0.45996 0.15794 -0.5132 C 0.16276 -0.52477 0.16862 -0.53565 0.17214 -0.54861 L 0.18386 -0.59167 C 0.18412 -0.59653 0.18425 -0.60162 0.18464 -0.60648 C 0.18529 -0.61343 0.18724 -0.62708 0.18724 -0.62708 L 0.18724 -0.62708 " pathEditMode="relative" ptsTypes="AAAAAAAAAAAA">
                                      <p:cBhvr>
                                        <p:cTn id="8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32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46FD191-D5AF-8D18-B62A-2EE5043F93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841" y="1851648"/>
            <a:ext cx="1083350" cy="295626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26C9C0-505F-9B6F-DECB-92A0397BAF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5011" y="131121"/>
            <a:ext cx="3592889" cy="201958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72DF84-724D-B61D-7B86-51ECCAC63E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0009" y="4424652"/>
            <a:ext cx="2753601" cy="240694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938FF6-11BA-ED69-5E31-ED1325B61F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0128" y="2497894"/>
            <a:ext cx="3284861" cy="1962823"/>
          </a:xfrm>
          <a:prstGeom prst="rect">
            <a:avLst/>
          </a:prstGeom>
        </p:spPr>
      </p:pic>
      <p:pic>
        <p:nvPicPr>
          <p:cNvPr id="8" name="Місце для вмісту 3">
            <a:extLst>
              <a:ext uri="{FF2B5EF4-FFF2-40B4-BE49-F238E27FC236}">
                <a16:creationId xmlns:a16="http://schemas.microsoft.com/office/drawing/2014/main" id="{A9728C72-75CC-8838-5C5C-CDDB2A21A1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181" y="3389098"/>
            <a:ext cx="2990850" cy="16795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7FA11C-E8E1-3A3D-A709-C835FE2AF9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30031" y="971536"/>
            <a:ext cx="4331938" cy="3662777"/>
          </a:xfrm>
          <a:prstGeom prst="rect">
            <a:avLst/>
          </a:prstGeom>
        </p:spPr>
      </p:pic>
      <p:pic>
        <p:nvPicPr>
          <p:cNvPr id="10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5FA433F0-1613-BA48-CA09-E5CF4EB2A5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17843" y="6344236"/>
            <a:ext cx="487363" cy="487363"/>
          </a:xfrm>
          <a:prstGeom prst="rect">
            <a:avLst/>
          </a:prstGeom>
        </p:spPr>
      </p:pic>
      <p:pic>
        <p:nvPicPr>
          <p:cNvPr id="11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A4B4EE4F-275B-66C9-ADF0-2676D819B5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17843" y="6341632"/>
            <a:ext cx="487363" cy="487363"/>
          </a:xfrm>
          <a:prstGeom prst="rect">
            <a:avLst/>
          </a:prstGeom>
        </p:spPr>
      </p:pic>
      <p:pic>
        <p:nvPicPr>
          <p:cNvPr id="12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42FCBC13-1A8E-E215-74CF-93258DAF87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17843" y="6370637"/>
            <a:ext cx="487363" cy="48736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F4D14E-26F1-F3A9-32D0-D24E4DC0B5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6841" y="143029"/>
            <a:ext cx="3670150" cy="1483143"/>
          </a:xfrm>
          <a:prstGeom prst="rect">
            <a:avLst/>
          </a:prstGeom>
        </p:spPr>
      </p:pic>
      <p:pic>
        <p:nvPicPr>
          <p:cNvPr id="13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0B886F37-C9B6-7ABB-6DD4-0BDA21DD9E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31095" y="6354832"/>
            <a:ext cx="487363" cy="487363"/>
          </a:xfrm>
          <a:prstGeom prst="rect">
            <a:avLst/>
          </a:prstGeom>
        </p:spPr>
      </p:pic>
      <p:pic>
        <p:nvPicPr>
          <p:cNvPr id="14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6B461B93-77DD-647A-EED5-AF927C38F2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24469" y="6354832"/>
            <a:ext cx="487363" cy="487363"/>
          </a:xfrm>
          <a:prstGeom prst="rect">
            <a:avLst/>
          </a:prstGeom>
        </p:spPr>
      </p:pic>
      <p:pic>
        <p:nvPicPr>
          <p:cNvPr id="15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BAE2A0A7-FCD4-EC31-4013-99FADE798FC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37721" y="6354832"/>
            <a:ext cx="487363" cy="48736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A95928-F004-C083-126F-5433ED4F75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13506" y="4707298"/>
            <a:ext cx="3972479" cy="1762371"/>
          </a:xfrm>
          <a:prstGeom prst="rect">
            <a:avLst/>
          </a:prstGeom>
        </p:spPr>
      </p:pic>
      <p:pic>
        <p:nvPicPr>
          <p:cNvPr id="16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3BA05847-D75D-5A0E-FC34-D3E3AB6899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07110" y="63970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95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62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6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62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0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38 -0.03241 L -0.00638 -0.03241 C 0.01705 -0.03033 0.10195 -0.02292 0.12057 -0.0176 C 0.14388 -0.01088 0.16692 -0.00024 0.18945 0.01226 C 0.2112 0.0243 0.23164 0.04259 0.25299 0.05601 C 0.26627 0.06435 0.28047 0.06851 0.29362 0.07777 C 0.32135 0.09722 0.3207 0.10694 0.34557 0.13356 C 0.35169 0.13981 0.3582 0.14513 0.36471 0.14976 C 0.37669 0.15856 0.38528 0.16203 0.39765 0.1662 C 0.40117 0.16736 0.40482 0.16736 0.40833 0.16875 C 0.41302 0.1706 0.41745 0.17361 0.42213 0.17569 L 0.43125 0.17962 C 0.45482 0.20416 0.42929 0.17824 0.44661 0.19467 C 0.45143 0.1993 0.45377 0.2037 0.45963 0.20694 C 0.46302 0.20879 0.46679 0.20833 0.47031 0.20972 C 0.47187 0.21018 0.47344 0.21157 0.475 0.2125 L 0.475 0.2125 " pathEditMode="relative" ptsTypes="AAAAAAAAAAAAAAA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32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62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62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0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35 -0.0162 L 0.04935 -0.0162 C 0.04544 -0.01782 0.04153 -0.01828 0.03789 -0.0206 C 0.00039 -0.0456 -0.01693 -0.05856 -0.04766 -0.11041 C -0.0612 -0.13333 -0.07266 -0.16018 -0.0836 -0.18726 C -0.09336 -0.21157 -0.10091 -0.23842 -0.10964 -0.26412 C -0.11901 -0.33518 -0.12292 -0.33009 -0.11862 -0.39027 C -0.11745 -0.40625 -0.11485 -0.42939 -0.10794 -0.44236 C -0.10287 -0.45231 -0.09649 -0.45879 -0.09011 -0.4655 C -0.09753 -0.475 -0.09349 -0.47268 -0.10235 -0.47268 L -0.10235 -0.47268 " pathEditMode="relative" ptsTypes="AAAAAAAAAAA">
                                      <p:cBhvr>
                                        <p:cTn id="7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32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8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62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D049AB-63AF-D084-CA1A-B3DEB61439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3289" y="1342051"/>
            <a:ext cx="3039315" cy="303931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3D735E-21FF-C67A-BB64-BA8053D672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845" y="294925"/>
            <a:ext cx="2069379" cy="20942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B76EB2-97B2-596A-BA90-2025A11831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6502" y="3936352"/>
            <a:ext cx="3238061" cy="22048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B41C72-3F76-A75D-F1B4-69C5AE3B83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9054" y="4661980"/>
            <a:ext cx="3284861" cy="19853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C8F547-2AD4-CA1A-AEEB-A4DCF54C32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1376" y="2677821"/>
            <a:ext cx="1748015" cy="19179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19FBFAA-2C52-5740-934F-D11405BA35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93119" y="172522"/>
            <a:ext cx="1583739" cy="254742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F9E3908-868B-E9E1-3EFF-6EF4214FBC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08780" y="4705307"/>
            <a:ext cx="3100773" cy="1942029"/>
          </a:xfrm>
          <a:prstGeom prst="rect">
            <a:avLst/>
          </a:prstGeom>
        </p:spPr>
      </p:pic>
      <p:pic>
        <p:nvPicPr>
          <p:cNvPr id="11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2C9B0E98-1BB1-217A-14E6-993E041D13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42906" y="6272958"/>
            <a:ext cx="487363" cy="487363"/>
          </a:xfrm>
          <a:prstGeom prst="rect">
            <a:avLst/>
          </a:prstGeom>
        </p:spPr>
      </p:pic>
      <p:pic>
        <p:nvPicPr>
          <p:cNvPr id="12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A0AE9C3D-17A9-A393-3179-170C73EB30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60336" y="6272957"/>
            <a:ext cx="357966" cy="487363"/>
          </a:xfrm>
          <a:prstGeom prst="rect">
            <a:avLst/>
          </a:prstGeom>
        </p:spPr>
      </p:pic>
      <p:pic>
        <p:nvPicPr>
          <p:cNvPr id="13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34D5B078-E04A-4BB5-8B4E-9D50A4B9E4B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05583" y="6272957"/>
            <a:ext cx="487363" cy="487363"/>
          </a:xfrm>
          <a:prstGeom prst="rect">
            <a:avLst/>
          </a:prstGeom>
        </p:spPr>
      </p:pic>
      <p:pic>
        <p:nvPicPr>
          <p:cNvPr id="14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9D223C92-BD5E-A879-50B3-CE75A391EB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24244" y="6272957"/>
            <a:ext cx="487363" cy="487363"/>
          </a:xfrm>
          <a:prstGeom prst="rect">
            <a:avLst/>
          </a:prstGeom>
        </p:spPr>
      </p:pic>
      <p:pic>
        <p:nvPicPr>
          <p:cNvPr id="15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84E4C91C-C3B1-F6D9-2E25-8FC2C82745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33575" y="6272957"/>
            <a:ext cx="487363" cy="487363"/>
          </a:xfrm>
          <a:prstGeom prst="rect">
            <a:avLst/>
          </a:prstGeom>
        </p:spPr>
      </p:pic>
      <p:pic>
        <p:nvPicPr>
          <p:cNvPr id="16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5987140E-D6ED-F684-5BED-90FC2188B6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70897" y="6370637"/>
            <a:ext cx="487363" cy="487363"/>
          </a:xfrm>
          <a:prstGeom prst="rect">
            <a:avLst/>
          </a:prstGeom>
        </p:spPr>
      </p:pic>
      <p:pic>
        <p:nvPicPr>
          <p:cNvPr id="17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77035EF5-7C35-2659-0E9B-A7C5F4838F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56901" y="63402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4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56 -0.00926 L 0.00756 -0.00926 C 0.04414 -0.00278 0.03034 -0.00648 0.10091 0.05046 C 0.12917 0.07338 0.15534 0.10417 0.1836 0.12801 C 0.19779 0.14005 0.21328 0.14746 0.22787 0.1581 C 0.24258 0.16852 0.25729 0.17871 0.27162 0.19074 C 0.27878 0.19676 0.28503 0.20648 0.29219 0.2125 C 0.30131 0.22014 0.31094 0.22593 0.32058 0.23148 C 0.32774 0.23565 0.33229 0.23611 0.33894 0.2382 C 0.34297 0.23959 0.3418 0.23796 0.34349 0.24097 L 0.35352 0.24792 " pathEditMode="relative" ptsTypes="AAAAAAAAA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32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62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62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31 0.35625 L -0.29231 0.35648 C -0.23984 0.30139 -0.22864 0.29074 -0.1539 0.18889 C -0.13906 0.16875 -0.12487 0.14745 -0.1095 0.12847 C -0.09908 0.11551 -0.08737 0.10602 -0.07656 0.09375 C -0.05299 0.06736 -0.08059 0.09051 -0.04596 0.04884 C -0.02851 0.02778 -0.02981 0.03356 -0.01458 0.02708 C -0.01224 0.02593 -0.01002 0.02454 -0.00768 0.02315 C -0.00078 0.01875 -0.00468 0.01921 -4.16667E-6 0.01921 L -4.16667E-6 0.01944 " pathEditMode="relative" rAng="0" ptsTypes="AAAAAAAAAA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9" y="-1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6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62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88 -0.03403 L -0.04088 -0.03403 C -0.05781 -0.04051 -0.075 -0.04398 -0.0914 -0.05324 C -0.11341 -0.06551 -0.13411 -0.08403 -0.15573 -0.09815 C -0.17825 -0.11273 -0.20078 -0.12708 -0.22382 -0.13889 C -0.31536 -0.18634 -0.20533 -0.11805 -0.272 -0.16065 C -0.28372 -0.17639 -0.2858 -0.17754 -0.2957 -0.19745 C -0.30013 -0.20625 -0.30338 -0.21643 -0.30794 -0.22477 C -0.31028 -0.2287 -0.3125 -0.2331 -0.31484 -0.2368 C -0.32187 -0.24791 -0.32083 -0.24328 -0.3263 -0.25463 C -0.32929 -0.26065 -0.33242 -0.26805 -0.33476 -0.275 C -0.33958 -0.28866 -0.33854 -0.28403 -0.3401 -0.29259 L -0.34466 -0.29143 L -0.34466 -0.29143 " pathEditMode="relative" ptsTypes="AAAAAAAAAAAAAA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32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0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01574 L -0.0043 -0.01574 C -0.00143 -0.01968 0.00195 -0.02292 0.00456 -0.02755 C 0.01797 -0.05 0.02891 -0.07755 0.04375 -0.09699 C 0.06289 -0.12223 0.08542 -0.13843 0.10573 -0.16088 C 0.12539 -0.18287 0.14349 -0.20926 0.16354 -0.23033 C 0.17813 -0.2456 0.19375 -0.25764 0.20925 -0.26945 C 0.2418 -0.29445 0.26289 -0.30949 0.29401 -0.32454 C 0.29961 -0.32732 0.30547 -0.3294 0.31107 -0.33195 C 0.32487 -0.34491 0.33021 -0.34514 0.33802 -0.36088 C 0.33867 -0.36227 0.33906 -0.36389 0.33972 -0.36528 C 0.33932 -0.3676 0.33932 -0.37014 0.3388 -0.37246 C 0.33607 -0.38635 0.33633 -0.37616 0.33633 -0.38542 L 0.33633 -0.38542 " pathEditMode="relative" ptsTypes="AAAAAAAAAAAAAA">
                                      <p:cBhvr>
                                        <p:cTn id="7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32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d9d7af0c92768c36a5732f5c822274ec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c67fde2562997e4ad3a2fde937917175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4A2A0077-4FB2-41F3-8323-D37B90DDB7AE}"/>
</file>

<file path=customXml/itemProps2.xml><?xml version="1.0" encoding="utf-8"?>
<ds:datastoreItem xmlns:ds="http://schemas.openxmlformats.org/officeDocument/2006/customXml" ds:itemID="{DCE6E601-05C3-43CF-B7B7-A7763E16560B}"/>
</file>

<file path=customXml/itemProps3.xml><?xml version="1.0" encoding="utf-8"?>
<ds:datastoreItem xmlns:ds="http://schemas.openxmlformats.org/officeDocument/2006/customXml" ds:itemID="{C13DD7D9-6121-4B4B-81C7-31008F5FC249}"/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137</TotalTime>
  <Words>2</Words>
  <Application>Microsoft Office PowerPoint</Application>
  <PresentationFormat>Широкий екран</PresentationFormat>
  <Paragraphs>2</Paragraphs>
  <Slides>9</Slides>
  <Notes>2</Notes>
  <HiddenSlides>0</HiddenSlides>
  <MMClips>57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juliamarthuk@gmail.com</dc:creator>
  <cp:lastModifiedBy>juliamarthuk@gmail.com</cp:lastModifiedBy>
  <cp:revision>5</cp:revision>
  <dcterms:created xsi:type="dcterms:W3CDTF">2025-06-03T07:59:21Z</dcterms:created>
  <dcterms:modified xsi:type="dcterms:W3CDTF">2025-10-05T19:07:19Z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