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4" d="100"/>
          <a:sy n="94" d="100"/>
        </p:scale>
        <p:origin x="208" y="6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C3FC-063D-4036-8BD0-1CC1A3379098}" type="datetimeFigureOut">
              <a:rPr lang="ru-RU" smtClean="0"/>
              <a:t>04.10.2025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0C2BD-9861-4F80-873F-400D3CB72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268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C3FC-063D-4036-8BD0-1CC1A3379098}" type="datetimeFigureOut">
              <a:rPr lang="ru-RU" smtClean="0"/>
              <a:t>04.10.2025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0C2BD-9861-4F80-873F-400D3CB72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839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C3FC-063D-4036-8BD0-1CC1A3379098}" type="datetimeFigureOut">
              <a:rPr lang="ru-RU" smtClean="0"/>
              <a:t>04.10.2025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0C2BD-9861-4F80-873F-400D3CB72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217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C3FC-063D-4036-8BD0-1CC1A3379098}" type="datetimeFigureOut">
              <a:rPr lang="ru-RU" smtClean="0"/>
              <a:t>04.10.2025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0C2BD-9861-4F80-873F-400D3CB72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049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C3FC-063D-4036-8BD0-1CC1A3379098}" type="datetimeFigureOut">
              <a:rPr lang="ru-RU" smtClean="0"/>
              <a:t>04.10.2025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0C2BD-9861-4F80-873F-400D3CB72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153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C3FC-063D-4036-8BD0-1CC1A3379098}" type="datetimeFigureOut">
              <a:rPr lang="ru-RU" smtClean="0"/>
              <a:t>04.10.2025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0C2BD-9861-4F80-873F-400D3CB72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693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C3FC-063D-4036-8BD0-1CC1A3379098}" type="datetimeFigureOut">
              <a:rPr lang="ru-RU" smtClean="0"/>
              <a:t>04.10.2025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0C2BD-9861-4F80-873F-400D3CB72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081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C3FC-063D-4036-8BD0-1CC1A3379098}" type="datetimeFigureOut">
              <a:rPr lang="ru-RU" smtClean="0"/>
              <a:t>04.10.2025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0C2BD-9861-4F80-873F-400D3CB72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813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C3FC-063D-4036-8BD0-1CC1A3379098}" type="datetimeFigureOut">
              <a:rPr lang="ru-RU" smtClean="0"/>
              <a:t>04.10.2025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0C2BD-9861-4F80-873F-400D3CB72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258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C3FC-063D-4036-8BD0-1CC1A3379098}" type="datetimeFigureOut">
              <a:rPr lang="ru-RU" smtClean="0"/>
              <a:t>04.10.2025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0C2BD-9861-4F80-873F-400D3CB72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694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C3FC-063D-4036-8BD0-1CC1A3379098}" type="datetimeFigureOut">
              <a:rPr lang="ru-RU" smtClean="0"/>
              <a:t>04.10.2025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0C2BD-9861-4F80-873F-400D3CB72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479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6C3FC-063D-4036-8BD0-1CC1A3379098}" type="datetimeFigureOut">
              <a:rPr lang="ru-RU" smtClean="0"/>
              <a:t>04.10.2025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0C2BD-9861-4F80-873F-400D3CB72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646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3622431" y="545123"/>
            <a:ext cx="7288823" cy="582050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880338" y="750275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248892" y="750275"/>
            <a:ext cx="1260000" cy="126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868134" y="2116247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207746" y="2116247"/>
            <a:ext cx="1260000" cy="126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941189" y="3478822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317725" y="3495588"/>
            <a:ext cx="1260000" cy="126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617446" y="750275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7986000" y="783807"/>
            <a:ext cx="1260000" cy="126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637574" y="2116247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8031771" y="2144147"/>
            <a:ext cx="1260000" cy="126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6694627" y="3487962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8070797" y="3504487"/>
            <a:ext cx="1260000" cy="126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901179" y="4841397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5282005" y="4861560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6682069" y="4861560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8065092" y="4841397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9425968" y="4841397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9425968" y="3495588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9425968" y="2122108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9354554" y="783807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6" name="Группа 25"/>
          <p:cNvGrpSpPr/>
          <p:nvPr/>
        </p:nvGrpSpPr>
        <p:grpSpPr>
          <a:xfrm>
            <a:off x="3862338" y="2108147"/>
            <a:ext cx="1296000" cy="1304819"/>
            <a:chOff x="1537823" y="685384"/>
            <a:chExt cx="1296000" cy="1304819"/>
          </a:xfrm>
        </p:grpSpPr>
        <p:sp>
          <p:nvSpPr>
            <p:cNvPr id="6" name="Овал 5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4466" y="730922"/>
              <a:ext cx="1259281" cy="1259281"/>
            </a:xfrm>
            <a:prstGeom prst="rect">
              <a:avLst/>
            </a:prstGeom>
          </p:spPr>
        </p:pic>
      </p:grpSp>
      <p:grpSp>
        <p:nvGrpSpPr>
          <p:cNvPr id="27" name="Группа 26"/>
          <p:cNvGrpSpPr/>
          <p:nvPr/>
        </p:nvGrpSpPr>
        <p:grpSpPr>
          <a:xfrm>
            <a:off x="3844338" y="732275"/>
            <a:ext cx="1296000" cy="1296000"/>
            <a:chOff x="1537823" y="685384"/>
            <a:chExt cx="1296000" cy="1296000"/>
          </a:xfrm>
        </p:grpSpPr>
        <p:sp>
          <p:nvSpPr>
            <p:cNvPr id="28" name="Овал 27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542" y="685384"/>
              <a:ext cx="1186562" cy="1186562"/>
            </a:xfrm>
            <a:prstGeom prst="rect">
              <a:avLst/>
            </a:prstGeom>
          </p:spPr>
        </p:pic>
      </p:grpSp>
      <p:grpSp>
        <p:nvGrpSpPr>
          <p:cNvPr id="30" name="Группа 29"/>
          <p:cNvGrpSpPr/>
          <p:nvPr/>
        </p:nvGrpSpPr>
        <p:grpSpPr>
          <a:xfrm>
            <a:off x="3923189" y="3471314"/>
            <a:ext cx="1296000" cy="1296000"/>
            <a:chOff x="1537823" y="685384"/>
            <a:chExt cx="1296000" cy="1296000"/>
          </a:xfrm>
        </p:grpSpPr>
        <p:sp>
          <p:nvSpPr>
            <p:cNvPr id="31" name="Овал 30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6647" y="741081"/>
              <a:ext cx="1057022" cy="1127491"/>
            </a:xfrm>
            <a:prstGeom prst="rect">
              <a:avLst/>
            </a:prstGeom>
          </p:spPr>
        </p:pic>
      </p:grpSp>
      <p:grpSp>
        <p:nvGrpSpPr>
          <p:cNvPr id="33" name="Группа 32"/>
          <p:cNvGrpSpPr/>
          <p:nvPr/>
        </p:nvGrpSpPr>
        <p:grpSpPr>
          <a:xfrm>
            <a:off x="9376206" y="4778738"/>
            <a:ext cx="1379900" cy="1379900"/>
            <a:chOff x="1506061" y="638562"/>
            <a:chExt cx="1379900" cy="1379900"/>
          </a:xfrm>
        </p:grpSpPr>
        <p:sp>
          <p:nvSpPr>
            <p:cNvPr id="34" name="Овал 33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06061" y="638562"/>
              <a:ext cx="1379900" cy="1379900"/>
            </a:xfrm>
            <a:prstGeom prst="rect">
              <a:avLst/>
            </a:prstGeom>
          </p:spPr>
        </p:pic>
      </p:grpSp>
      <p:grpSp>
        <p:nvGrpSpPr>
          <p:cNvPr id="36" name="Группа 35"/>
          <p:cNvGrpSpPr/>
          <p:nvPr/>
        </p:nvGrpSpPr>
        <p:grpSpPr>
          <a:xfrm>
            <a:off x="8047994" y="4841397"/>
            <a:ext cx="1296000" cy="1296000"/>
            <a:chOff x="1537823" y="685384"/>
            <a:chExt cx="1296000" cy="1296000"/>
          </a:xfrm>
        </p:grpSpPr>
        <p:sp>
          <p:nvSpPr>
            <p:cNvPr id="37" name="Овал 36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2351" y="732853"/>
              <a:ext cx="1064568" cy="1064568"/>
            </a:xfrm>
            <a:prstGeom prst="rect">
              <a:avLst/>
            </a:prstGeom>
          </p:spPr>
        </p:pic>
      </p:grpSp>
      <p:grpSp>
        <p:nvGrpSpPr>
          <p:cNvPr id="39" name="Группа 38"/>
          <p:cNvGrpSpPr/>
          <p:nvPr/>
        </p:nvGrpSpPr>
        <p:grpSpPr>
          <a:xfrm>
            <a:off x="6660657" y="4841397"/>
            <a:ext cx="1296000" cy="1296000"/>
            <a:chOff x="1537823" y="685384"/>
            <a:chExt cx="1296000" cy="1296000"/>
          </a:xfrm>
        </p:grpSpPr>
        <p:sp>
          <p:nvSpPr>
            <p:cNvPr id="40" name="Овал 39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9773" y="732853"/>
              <a:ext cx="1139093" cy="1139093"/>
            </a:xfrm>
            <a:prstGeom prst="rect">
              <a:avLst/>
            </a:prstGeom>
          </p:spPr>
        </p:pic>
      </p:grpSp>
      <p:grpSp>
        <p:nvGrpSpPr>
          <p:cNvPr id="42" name="Группа 41"/>
          <p:cNvGrpSpPr/>
          <p:nvPr/>
        </p:nvGrpSpPr>
        <p:grpSpPr>
          <a:xfrm>
            <a:off x="5263781" y="4844512"/>
            <a:ext cx="1296000" cy="1296000"/>
            <a:chOff x="1537823" y="685384"/>
            <a:chExt cx="1296000" cy="1296000"/>
          </a:xfrm>
        </p:grpSpPr>
        <p:sp>
          <p:nvSpPr>
            <p:cNvPr id="43" name="Овал 42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2599" y="757965"/>
              <a:ext cx="1158335" cy="1158335"/>
            </a:xfrm>
            <a:prstGeom prst="rect">
              <a:avLst/>
            </a:prstGeom>
          </p:spPr>
        </p:pic>
      </p:grpSp>
      <p:grpSp>
        <p:nvGrpSpPr>
          <p:cNvPr id="45" name="Группа 44"/>
          <p:cNvGrpSpPr/>
          <p:nvPr/>
        </p:nvGrpSpPr>
        <p:grpSpPr>
          <a:xfrm>
            <a:off x="3880338" y="4841397"/>
            <a:ext cx="1296000" cy="1296000"/>
            <a:chOff x="1537823" y="685384"/>
            <a:chExt cx="1296000" cy="1296000"/>
          </a:xfrm>
        </p:grpSpPr>
        <p:sp>
          <p:nvSpPr>
            <p:cNvPr id="46" name="Овал 45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0520" y="821765"/>
              <a:ext cx="1050181" cy="1050181"/>
            </a:xfrm>
            <a:prstGeom prst="rect">
              <a:avLst/>
            </a:prstGeom>
          </p:spPr>
        </p:pic>
      </p:grpSp>
      <p:grpSp>
        <p:nvGrpSpPr>
          <p:cNvPr id="48" name="Группа 47"/>
          <p:cNvGrpSpPr/>
          <p:nvPr/>
        </p:nvGrpSpPr>
        <p:grpSpPr>
          <a:xfrm>
            <a:off x="9343994" y="765807"/>
            <a:ext cx="1296000" cy="1296000"/>
            <a:chOff x="1537823" y="685384"/>
            <a:chExt cx="1296000" cy="1296000"/>
          </a:xfrm>
        </p:grpSpPr>
        <p:sp>
          <p:nvSpPr>
            <p:cNvPr id="49" name="Овал 48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5102" y="757361"/>
              <a:ext cx="1186562" cy="1186562"/>
            </a:xfrm>
            <a:prstGeom prst="rect">
              <a:avLst/>
            </a:prstGeom>
          </p:spPr>
        </p:pic>
      </p:grpSp>
      <p:grpSp>
        <p:nvGrpSpPr>
          <p:cNvPr id="51" name="Группа 50"/>
          <p:cNvGrpSpPr/>
          <p:nvPr/>
        </p:nvGrpSpPr>
        <p:grpSpPr>
          <a:xfrm>
            <a:off x="6601574" y="750275"/>
            <a:ext cx="1296000" cy="1296000"/>
            <a:chOff x="1537823" y="685384"/>
            <a:chExt cx="1296000" cy="1296000"/>
          </a:xfrm>
        </p:grpSpPr>
        <p:sp>
          <p:nvSpPr>
            <p:cNvPr id="52" name="Овал 51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3823" y="729931"/>
              <a:ext cx="1186562" cy="1186562"/>
            </a:xfrm>
            <a:prstGeom prst="rect">
              <a:avLst/>
            </a:prstGeom>
          </p:spPr>
        </p:pic>
      </p:grpSp>
      <p:grpSp>
        <p:nvGrpSpPr>
          <p:cNvPr id="54" name="Группа 53"/>
          <p:cNvGrpSpPr/>
          <p:nvPr/>
        </p:nvGrpSpPr>
        <p:grpSpPr>
          <a:xfrm>
            <a:off x="6617446" y="2116247"/>
            <a:ext cx="1296000" cy="1296000"/>
            <a:chOff x="1537823" y="685384"/>
            <a:chExt cx="1296000" cy="1296000"/>
          </a:xfrm>
        </p:grpSpPr>
        <p:sp>
          <p:nvSpPr>
            <p:cNvPr id="55" name="Овал 54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0549" y="784564"/>
              <a:ext cx="1081801" cy="1081801"/>
            </a:xfrm>
            <a:prstGeom prst="rect">
              <a:avLst/>
            </a:prstGeom>
          </p:spPr>
        </p:pic>
      </p:grpSp>
      <p:grpSp>
        <p:nvGrpSpPr>
          <p:cNvPr id="57" name="Группа 56"/>
          <p:cNvGrpSpPr/>
          <p:nvPr/>
        </p:nvGrpSpPr>
        <p:grpSpPr>
          <a:xfrm>
            <a:off x="6672530" y="3469962"/>
            <a:ext cx="1296000" cy="1296717"/>
            <a:chOff x="1537823" y="685384"/>
            <a:chExt cx="1296000" cy="1296717"/>
          </a:xfrm>
        </p:grpSpPr>
        <p:sp>
          <p:nvSpPr>
            <p:cNvPr id="58" name="Овал 57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5698" y="685966"/>
              <a:ext cx="1095373" cy="1296135"/>
            </a:xfrm>
            <a:prstGeom prst="rect">
              <a:avLst/>
            </a:prstGeom>
          </p:spPr>
        </p:pic>
      </p:grpSp>
      <p:grpSp>
        <p:nvGrpSpPr>
          <p:cNvPr id="60" name="Группа 59"/>
          <p:cNvGrpSpPr/>
          <p:nvPr/>
        </p:nvGrpSpPr>
        <p:grpSpPr>
          <a:xfrm>
            <a:off x="9413961" y="3482738"/>
            <a:ext cx="1296000" cy="1296000"/>
            <a:chOff x="1537823" y="685384"/>
            <a:chExt cx="1296000" cy="1296000"/>
          </a:xfrm>
        </p:grpSpPr>
        <p:sp>
          <p:nvSpPr>
            <p:cNvPr id="61" name="Овал 60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6926" y="781779"/>
              <a:ext cx="1186562" cy="1186562"/>
            </a:xfrm>
            <a:prstGeom prst="rect">
              <a:avLst/>
            </a:prstGeom>
          </p:spPr>
        </p:pic>
      </p:grpSp>
      <p:grpSp>
        <p:nvGrpSpPr>
          <p:cNvPr id="63" name="Группа 62"/>
          <p:cNvGrpSpPr/>
          <p:nvPr/>
        </p:nvGrpSpPr>
        <p:grpSpPr>
          <a:xfrm>
            <a:off x="9402387" y="2067668"/>
            <a:ext cx="1296000" cy="1326579"/>
            <a:chOff x="1537823" y="654805"/>
            <a:chExt cx="1296000" cy="1326579"/>
          </a:xfrm>
        </p:grpSpPr>
        <p:sp>
          <p:nvSpPr>
            <p:cNvPr id="64" name="Овал 63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5" name="Рисунок 64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8985" y="654805"/>
              <a:ext cx="1274152" cy="1274152"/>
            </a:xfrm>
            <a:prstGeom prst="rect">
              <a:avLst/>
            </a:prstGeom>
          </p:spPr>
        </p:pic>
      </p:grpSp>
      <p:grpSp>
        <p:nvGrpSpPr>
          <p:cNvPr id="66" name="Группа 65"/>
          <p:cNvGrpSpPr/>
          <p:nvPr/>
        </p:nvGrpSpPr>
        <p:grpSpPr>
          <a:xfrm>
            <a:off x="7968000" y="781953"/>
            <a:ext cx="1296000" cy="1296000"/>
            <a:chOff x="1537823" y="685384"/>
            <a:chExt cx="1296000" cy="1296000"/>
          </a:xfrm>
        </p:grpSpPr>
        <p:sp>
          <p:nvSpPr>
            <p:cNvPr id="67" name="Овал 66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0351" y="743618"/>
              <a:ext cx="1186562" cy="1186562"/>
            </a:xfrm>
            <a:prstGeom prst="rect">
              <a:avLst/>
            </a:prstGeom>
          </p:spPr>
        </p:pic>
      </p:grpSp>
      <p:grpSp>
        <p:nvGrpSpPr>
          <p:cNvPr id="69" name="Группа 68"/>
          <p:cNvGrpSpPr/>
          <p:nvPr/>
        </p:nvGrpSpPr>
        <p:grpSpPr>
          <a:xfrm>
            <a:off x="8010002" y="2116247"/>
            <a:ext cx="1296000" cy="1296000"/>
            <a:chOff x="1537823" y="685384"/>
            <a:chExt cx="1296000" cy="1296000"/>
          </a:xfrm>
        </p:grpSpPr>
        <p:sp>
          <p:nvSpPr>
            <p:cNvPr id="70" name="Овал 69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3940" y="808490"/>
              <a:ext cx="975651" cy="975651"/>
            </a:xfrm>
            <a:prstGeom prst="rect">
              <a:avLst/>
            </a:prstGeom>
          </p:spPr>
        </p:pic>
      </p:grpSp>
      <p:grpSp>
        <p:nvGrpSpPr>
          <p:cNvPr id="72" name="Группа 71"/>
          <p:cNvGrpSpPr/>
          <p:nvPr/>
        </p:nvGrpSpPr>
        <p:grpSpPr>
          <a:xfrm>
            <a:off x="8047994" y="3495588"/>
            <a:ext cx="1296000" cy="1296000"/>
            <a:chOff x="1537823" y="685384"/>
            <a:chExt cx="1296000" cy="1296000"/>
          </a:xfrm>
        </p:grpSpPr>
        <p:sp>
          <p:nvSpPr>
            <p:cNvPr id="73" name="Овал 72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4" name="Рисунок 73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0174" y="770872"/>
              <a:ext cx="1186562" cy="1186562"/>
            </a:xfrm>
            <a:prstGeom prst="rect">
              <a:avLst/>
            </a:prstGeom>
          </p:spPr>
        </p:pic>
      </p:grpSp>
      <p:grpSp>
        <p:nvGrpSpPr>
          <p:cNvPr id="75" name="Группа 74"/>
          <p:cNvGrpSpPr/>
          <p:nvPr/>
        </p:nvGrpSpPr>
        <p:grpSpPr>
          <a:xfrm>
            <a:off x="5293112" y="3460822"/>
            <a:ext cx="1296000" cy="1296000"/>
            <a:chOff x="1537823" y="685384"/>
            <a:chExt cx="1296000" cy="1296000"/>
          </a:xfrm>
        </p:grpSpPr>
        <p:sp>
          <p:nvSpPr>
            <p:cNvPr id="76" name="Овал 75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7" name="Рисунок 76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0052" y="822995"/>
              <a:ext cx="1015586" cy="1015586"/>
            </a:xfrm>
            <a:prstGeom prst="rect">
              <a:avLst/>
            </a:prstGeom>
          </p:spPr>
        </p:pic>
      </p:grpSp>
      <p:grpSp>
        <p:nvGrpSpPr>
          <p:cNvPr id="78" name="Группа 77"/>
          <p:cNvGrpSpPr/>
          <p:nvPr/>
        </p:nvGrpSpPr>
        <p:grpSpPr>
          <a:xfrm>
            <a:off x="5185307" y="2108147"/>
            <a:ext cx="1296000" cy="1296000"/>
            <a:chOff x="1537823" y="685384"/>
            <a:chExt cx="1296000" cy="1296000"/>
          </a:xfrm>
        </p:grpSpPr>
        <p:sp>
          <p:nvSpPr>
            <p:cNvPr id="79" name="Овал 78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9149" y="764445"/>
              <a:ext cx="1186562" cy="1186562"/>
            </a:xfrm>
            <a:prstGeom prst="rect">
              <a:avLst/>
            </a:prstGeom>
          </p:spPr>
        </p:pic>
      </p:grpSp>
      <p:grpSp>
        <p:nvGrpSpPr>
          <p:cNvPr id="81" name="Группа 80"/>
          <p:cNvGrpSpPr/>
          <p:nvPr/>
        </p:nvGrpSpPr>
        <p:grpSpPr>
          <a:xfrm>
            <a:off x="5243580" y="740103"/>
            <a:ext cx="1296000" cy="1296000"/>
            <a:chOff x="1537823" y="685384"/>
            <a:chExt cx="1296000" cy="1296000"/>
          </a:xfrm>
        </p:grpSpPr>
        <p:sp>
          <p:nvSpPr>
            <p:cNvPr id="82" name="Овал 81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3" name="Рисунок 82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0049" y="748847"/>
              <a:ext cx="1105501" cy="1104396"/>
            </a:xfrm>
            <a:prstGeom prst="rect">
              <a:avLst/>
            </a:prstGeom>
          </p:spPr>
        </p:pic>
      </p:grpSp>
      <p:pic>
        <p:nvPicPr>
          <p:cNvPr id="84" name="Рисунок 83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19" y="3107344"/>
            <a:ext cx="3186891" cy="3186891"/>
          </a:xfrm>
          <a:prstGeom prst="rect">
            <a:avLst/>
          </a:prstGeom>
        </p:spPr>
      </p:pic>
      <p:sp>
        <p:nvSpPr>
          <p:cNvPr id="88" name="Скругленный прямоугольник 87"/>
          <p:cNvSpPr/>
          <p:nvPr/>
        </p:nvSpPr>
        <p:spPr>
          <a:xfrm>
            <a:off x="3603034" y="545122"/>
            <a:ext cx="7288823" cy="582050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7" name="Рисунок 86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7" t="11229" r="10000" b="13259"/>
          <a:stretch/>
        </p:blipFill>
        <p:spPr>
          <a:xfrm>
            <a:off x="3519664" y="347541"/>
            <a:ext cx="7422381" cy="5988557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64E954C0-5693-457B-92FD-C568D33B6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012130" y="5682328"/>
            <a:ext cx="1015155" cy="878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7612E043-E945-490A-94EC-1FB6981EA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3652" y="274320"/>
            <a:ext cx="2698926" cy="2698926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3605690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</p:childTnLst>
        </p:cTn>
      </p:par>
    </p:tnLst>
    <p:bldLst>
      <p:bldP spid="8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4D56944-A650-488C-A7CA-AA9369EEDCE3}"/>
</file>

<file path=customXml/itemProps2.xml><?xml version="1.0" encoding="utf-8"?>
<ds:datastoreItem xmlns:ds="http://schemas.openxmlformats.org/officeDocument/2006/customXml" ds:itemID="{8BDE06C6-41E9-4110-AC5B-137042D97D2D}">
  <ds:schemaRefs>
    <ds:schemaRef ds:uri="http://schemas.microsoft.com/office/2006/metadata/properties"/>
    <ds:schemaRef ds:uri="http://schemas.microsoft.com/office/infopath/2007/PartnerControls"/>
    <ds:schemaRef ds:uri="b147a3f6-608b-4858-873e-bb2e3d1fd323"/>
    <ds:schemaRef ds:uri="876591a1-c0b6-4057-a688-cc45bda7c190"/>
  </ds:schemaRefs>
</ds:datastoreItem>
</file>

<file path=customXml/itemProps3.xml><?xml version="1.0" encoding="utf-8"?>
<ds:datastoreItem xmlns:ds="http://schemas.openxmlformats.org/officeDocument/2006/customXml" ds:itemID="{C9A1395F-E355-412C-982D-C7CEFF81515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Microsoft Office User</cp:lastModifiedBy>
  <cp:revision>2</cp:revision>
  <dcterms:created xsi:type="dcterms:W3CDTF">2025-08-27T17:07:08Z</dcterms:created>
  <dcterms:modified xsi:type="dcterms:W3CDTF">2025-10-03T21:33:14Z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