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46"/>
  </p:normalViewPr>
  <p:slideViewPr>
    <p:cSldViewPr snapToGrid="0">
      <p:cViewPr varScale="1">
        <p:scale>
          <a:sx n="94" d="100"/>
          <a:sy n="94" d="100"/>
        </p:scale>
        <p:origin x="137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  <a:t>10/4/25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  <a:t>10/4/25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  <a:t>10/4/25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  <a:t>10/4/25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  <a:t>10/4/25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  <a:t>10/4/25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  <a:t>10/4/25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  <a:t>10/4/25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  <a:t>10/4/25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  <a:t>10/4/25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  <a:t>10/4/25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  <a:t>10/4/25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image" Target="../media/image3.png"/><Relationship Id="rId26" Type="http://schemas.openxmlformats.org/officeDocument/2006/relationships/image" Target="../media/image11.png"/><Relationship Id="rId39" Type="http://schemas.openxmlformats.org/officeDocument/2006/relationships/image" Target="../media/image23.png"/><Relationship Id="rId21" Type="http://schemas.openxmlformats.org/officeDocument/2006/relationships/image" Target="../media/image6.png"/><Relationship Id="rId34" Type="http://schemas.openxmlformats.org/officeDocument/2006/relationships/image" Target="../media/image18.png"/><Relationship Id="rId42" Type="http://schemas.openxmlformats.org/officeDocument/2006/relationships/image" Target="../media/image26.png"/><Relationship Id="rId47" Type="http://schemas.openxmlformats.org/officeDocument/2006/relationships/image" Target="../media/image31.png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image" Target="../media/image1.png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9.png"/><Relationship Id="rId32" Type="http://schemas.microsoft.com/office/2007/relationships/hdphoto" Target="../media/hdphoto1.wdp"/><Relationship Id="rId37" Type="http://schemas.openxmlformats.org/officeDocument/2006/relationships/image" Target="../media/image21.png"/><Relationship Id="rId40" Type="http://schemas.openxmlformats.org/officeDocument/2006/relationships/image" Target="../media/image24.png"/><Relationship Id="rId45" Type="http://schemas.openxmlformats.org/officeDocument/2006/relationships/image" Target="../media/image29.png"/><Relationship Id="rId5" Type="http://schemas.microsoft.com/office/2007/relationships/media" Target="../media/media3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8.png"/><Relationship Id="rId28" Type="http://schemas.openxmlformats.org/officeDocument/2006/relationships/image" Target="../media/image13.png"/><Relationship Id="rId36" Type="http://schemas.openxmlformats.org/officeDocument/2006/relationships/image" Target="../media/image20.png"/><Relationship Id="rId10" Type="http://schemas.openxmlformats.org/officeDocument/2006/relationships/audio" Target="../media/media5.mp3"/><Relationship Id="rId19" Type="http://schemas.openxmlformats.org/officeDocument/2006/relationships/image" Target="../media/image4.png"/><Relationship Id="rId31" Type="http://schemas.openxmlformats.org/officeDocument/2006/relationships/image" Target="../media/image16.png"/><Relationship Id="rId44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7.png"/><Relationship Id="rId27" Type="http://schemas.openxmlformats.org/officeDocument/2006/relationships/image" Target="../media/image12.png"/><Relationship Id="rId30" Type="http://schemas.openxmlformats.org/officeDocument/2006/relationships/image" Target="../media/image15.png"/><Relationship Id="rId35" Type="http://schemas.openxmlformats.org/officeDocument/2006/relationships/image" Target="../media/image19.png"/><Relationship Id="rId43" Type="http://schemas.openxmlformats.org/officeDocument/2006/relationships/image" Target="../media/image27.png"/><Relationship Id="rId48" Type="http://schemas.openxmlformats.org/officeDocument/2006/relationships/image" Target="../media/image32.png"/><Relationship Id="rId8" Type="http://schemas.openxmlformats.org/officeDocument/2006/relationships/audio" Target="../media/media4.mp3"/><Relationship Id="rId3" Type="http://schemas.microsoft.com/office/2007/relationships/media" Target="../media/media2.mp3"/><Relationship Id="rId12" Type="http://schemas.openxmlformats.org/officeDocument/2006/relationships/audio" Target="../media/media6.mp3"/><Relationship Id="rId17" Type="http://schemas.openxmlformats.org/officeDocument/2006/relationships/image" Target="../media/image2.png"/><Relationship Id="rId25" Type="http://schemas.openxmlformats.org/officeDocument/2006/relationships/image" Target="../media/image10.png"/><Relationship Id="rId33" Type="http://schemas.openxmlformats.org/officeDocument/2006/relationships/image" Target="../media/image17.png"/><Relationship Id="rId38" Type="http://schemas.openxmlformats.org/officeDocument/2006/relationships/image" Target="../media/image22.png"/><Relationship Id="rId46" Type="http://schemas.openxmlformats.org/officeDocument/2006/relationships/image" Target="../media/image30.png"/><Relationship Id="rId20" Type="http://schemas.openxmlformats.org/officeDocument/2006/relationships/image" Target="../media/image5.png"/><Relationship Id="rId4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531057"/>
            <a:ext cx="1283854" cy="1749093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4144576"/>
            <a:ext cx="908567" cy="2135574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581272"/>
            <a:ext cx="1146492" cy="2855088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6" y="3992526"/>
            <a:ext cx="1146492" cy="2287624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69" y="3915410"/>
            <a:ext cx="1380175" cy="241236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400559" y="4207510"/>
            <a:ext cx="1123556" cy="2135574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915410"/>
            <a:ext cx="1055784" cy="245554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9" name="Picture 8" descr="Без назви-1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392461" y="4447299"/>
            <a:ext cx="1655995" cy="1655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86CA2B-86AE-4E37-B950-B2B8B257B0CD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F0B262FB-3DEC-4156-A49D-5A7666B7BD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A0DB96-13AD-47B4-9B0E-6998F59A74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Microsoft Office User</cp:lastModifiedBy>
  <cp:revision>23</cp:revision>
  <dcterms:created xsi:type="dcterms:W3CDTF">2024-05-13T22:38:00Z</dcterms:created>
  <dcterms:modified xsi:type="dcterms:W3CDTF">2025-10-03T21:11:50Z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0x01010038FC03484849DD4F838791533D0789A3</vt:lpwstr>
  </property>
</Properties>
</file>