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6"/>
  </p:normalViewPr>
  <p:slideViewPr>
    <p:cSldViewPr snapToGrid="0">
      <p:cViewPr varScale="1">
        <p:scale>
          <a:sx n="94" d="100"/>
          <a:sy n="94" d="100"/>
        </p:scale>
        <p:origin x="13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263120" cy="6898005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245660"/>
            <a:ext cx="4581727" cy="646903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5335" y="2330358"/>
            <a:ext cx="2485399" cy="248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B11731-D98E-459B-B3B0-8AE72E46DE4C}"/>
</file>

<file path=customXml/itemProps2.xml><?xml version="1.0" encoding="utf-8"?>
<ds:datastoreItem xmlns:ds="http://schemas.openxmlformats.org/officeDocument/2006/customXml" ds:itemID="{CF91B4D3-C05E-41F6-AA35-646D63873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478C9-494F-427F-BE6E-D8DF81612B54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Microsoft Office User</cp:lastModifiedBy>
  <cp:revision>12</cp:revision>
  <dcterms:created xsi:type="dcterms:W3CDTF">2024-04-22T12:47:00Z</dcterms:created>
  <dcterms:modified xsi:type="dcterms:W3CDTF">2025-10-03T21:04:32Z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