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8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дминистратор" initials="А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1"/>
    <p:restoredTop sz="94646"/>
  </p:normalViewPr>
  <p:slideViewPr>
    <p:cSldViewPr snapToGrid="0">
      <p:cViewPr varScale="1">
        <p:scale>
          <a:sx n="94" d="100"/>
          <a:sy n="94" d="100"/>
        </p:scale>
        <p:origin x="137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commentAuthors" Target="commentAuthors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10/4/25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10/4/25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10/4/25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10/4/25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10/4/25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38197-20D0-4CEC-9332-8F8D1128AE73}" type="datetimeFigureOut">
              <a:rPr lang="en-US" smtClean="0"/>
              <a:t>10/4/25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38197-20D0-4CEC-9332-8F8D1128AE73}" type="datetimeFigureOut">
              <a:rPr lang="en-US" smtClean="0"/>
              <a:t>10/4/25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4FA530-571C-452C-9194-5E5750ACB46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цветок, природа, облако, Водное растение&#10;&#10;Автоматически созданное описание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3" b="-1"/>
          <a:stretch>
            <a:fillRect/>
          </a:stretch>
        </p:blipFill>
        <p:spPr>
          <a:xfrm>
            <a:off x="0" y="0"/>
            <a:ext cx="12263120" cy="6898005"/>
          </a:xfrm>
          <a:prstGeom prst="rect">
            <a:avLst/>
          </a:prstGeom>
        </p:spPr>
      </p:pic>
      <p:sp>
        <p:nvSpPr>
          <p:cNvPr id="22" name="Прямоугольник: скругленные углы 21"/>
          <p:cNvSpPr/>
          <p:nvPr/>
        </p:nvSpPr>
        <p:spPr>
          <a:xfrm>
            <a:off x="4880610" y="2001520"/>
            <a:ext cx="4470400" cy="3227705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Прямоугольник: скругленные углы 3"/>
          <p:cNvSpPr/>
          <p:nvPr/>
        </p:nvSpPr>
        <p:spPr>
          <a:xfrm>
            <a:off x="134558" y="245660"/>
            <a:ext cx="4581727" cy="6332561"/>
          </a:xfrm>
          <a:prstGeom prst="roundRect">
            <a:avLst/>
          </a:prstGeom>
          <a:solidFill>
            <a:schemeClr val="lt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5910" y="2085975"/>
            <a:ext cx="1568450" cy="977900"/>
          </a:xfrm>
          <a:prstGeom prst="rect">
            <a:avLst/>
          </a:prstGeom>
          <a:effectLst>
            <a:outerShdw blurRad="266700" dist="50800" dir="5400000" algn="ctr" rotWithShape="0">
              <a:schemeClr val="accent2">
                <a:lumMod val="60000"/>
                <a:lumOff val="40000"/>
                <a:alpha val="69000"/>
              </a:scheme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489652" y="414337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>
                <a:latin typeface="Arial" panose="020B0604020202020204" pitchFamily="34" charset="0"/>
                <a:cs typeface="Arial" panose="020B0604020202020204" pitchFamily="34" charset="0"/>
              </a:rPr>
              <a:t>Вусатий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89651" y="1388617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Сухий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02682" y="2556501"/>
            <a:ext cx="2167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Слухняна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02681" y="3770356"/>
            <a:ext cx="27568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Ананасовий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596" y="4934466"/>
            <a:ext cx="24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latin typeface="Arial" panose="020B0604020202020204" pitchFamily="34" charset="0"/>
                <a:cs typeface="Arial" panose="020B0604020202020204" pitchFamily="34" charset="0"/>
              </a:rPr>
              <a:t>Сонна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4595" y="5817399"/>
            <a:ext cx="24017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>
                <a:latin typeface="Arial" panose="020B0604020202020204" pitchFamily="34" charset="0"/>
                <a:cs typeface="Arial" panose="020B0604020202020204" pitchFamily="34" charset="0"/>
              </a:rPr>
              <a:t>Яскраві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1" name="Группа 20"/>
          <p:cNvGrpSpPr/>
          <p:nvPr/>
        </p:nvGrpSpPr>
        <p:grpSpPr>
          <a:xfrm>
            <a:off x="6364605" y="3132455"/>
            <a:ext cx="1563370" cy="749300"/>
            <a:chOff x="5808186" y="3037598"/>
            <a:chExt cx="1861203" cy="889330"/>
          </a:xfrm>
        </p:grpSpPr>
        <p:pic>
          <p:nvPicPr>
            <p:cNvPr id="16" name="Рисунок 15" descr="Изображение выглядит как миска, посуда&#10;&#10;Автоматически созданное описание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03844" y="3194155"/>
              <a:ext cx="1465545" cy="732773"/>
            </a:xfrm>
            <a:prstGeom prst="rect">
              <a:avLst/>
            </a:prstGeom>
          </p:spPr>
        </p:pic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08186" y="3037598"/>
              <a:ext cx="838075" cy="838075"/>
            </a:xfrm>
            <a:prstGeom prst="rect">
              <a:avLst/>
            </a:prstGeom>
          </p:spPr>
        </p:pic>
        <p:pic>
          <p:nvPicPr>
            <p:cNvPr id="20" name="Рисунок 19" descr="Изображение выглядит как посуда, ложка, Кухонная утварь, столовое серебро&#10;&#10;Автоматически созданное описание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9884" y="3100313"/>
              <a:ext cx="800988" cy="800988"/>
            </a:xfrm>
            <a:prstGeom prst="rect">
              <a:avLst/>
            </a:prstGeom>
          </p:spPr>
        </p:pic>
      </p:grpSp>
      <p:pic>
        <p:nvPicPr>
          <p:cNvPr id="23" name="Рисунок 22" descr="Изображение выглядит как собака, мультфильм, млекопитающее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0365" y="2214880"/>
            <a:ext cx="815340" cy="1183005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150" y="3020060"/>
            <a:ext cx="1235075" cy="12350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птица, хищная птица, сова, клюв&#10;&#10;Автоматически созданное описание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475605" y="3861435"/>
            <a:ext cx="1371600" cy="1370965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мультфильм, Графика, рисунок, графическая вставк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5520" y="3988435"/>
            <a:ext cx="1372235" cy="1372235"/>
          </a:xfrm>
          <a:prstGeom prst="rect">
            <a:avLst/>
          </a:prstGeom>
        </p:spPr>
      </p:pic>
      <p:sp>
        <p:nvSpPr>
          <p:cNvPr id="24" name="Прямоугольник: скругленные углы 23"/>
          <p:cNvSpPr/>
          <p:nvPr/>
        </p:nvSpPr>
        <p:spPr>
          <a:xfrm>
            <a:off x="5718335" y="150039"/>
            <a:ext cx="4664095" cy="685776"/>
          </a:xfrm>
          <a:prstGeom prst="roundRect">
            <a:avLst/>
          </a:prstGeom>
          <a:solidFill>
            <a:schemeClr val="bg1">
              <a:alpha val="8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5" name="Рисунок 24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8317" y="109144"/>
            <a:ext cx="753199" cy="767565"/>
          </a:xfrm>
          <a:prstGeom prst="rect">
            <a:avLst/>
          </a:prstGeom>
          <a:effectLst/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557" y="114839"/>
            <a:ext cx="753199" cy="767565"/>
          </a:xfrm>
          <a:prstGeom prst="rect">
            <a:avLst/>
          </a:prstGeom>
          <a:effectLst/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8239" y="119274"/>
            <a:ext cx="753199" cy="767565"/>
          </a:xfrm>
          <a:prstGeom prst="rect">
            <a:avLst/>
          </a:prstGeom>
          <a:effectLst/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880" y="117631"/>
            <a:ext cx="753199" cy="767565"/>
          </a:xfrm>
          <a:prstGeom prst="rect">
            <a:avLst/>
          </a:prstGeom>
          <a:effectLst/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1120" y="127271"/>
            <a:ext cx="753199" cy="767565"/>
          </a:xfrm>
          <a:prstGeom prst="rect">
            <a:avLst/>
          </a:prstGeom>
          <a:effectLst/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1" cstate="print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93203" y="109510"/>
            <a:ext cx="753199" cy="767565"/>
          </a:xfrm>
          <a:prstGeom prst="rect">
            <a:avLst/>
          </a:prstGeom>
          <a:effectLst/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6238" y="11628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7926" y="127271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55280" y="109144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9400" y="117450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12599" y="125756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87253" y="127272"/>
            <a:ext cx="753199" cy="767565"/>
          </a:xfrm>
          <a:prstGeom prst="rect">
            <a:avLst/>
          </a:prstGeom>
          <a:effectLst>
            <a:glow rad="101600">
              <a:schemeClr val="accent4">
                <a:satMod val="175000"/>
                <a:alpha val="40000"/>
              </a:schemeClr>
            </a:glow>
          </a:effectLst>
        </p:spPr>
      </p:pic>
      <p:pic>
        <p:nvPicPr>
          <p:cNvPr id="2" name="Picture 1" descr="Без назви-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15335" y="2330358"/>
            <a:ext cx="2485399" cy="2485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2.96296E-6 L -0.25599 -0.2655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799" y="-1328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2.59259E-6 L -0.36823 -0.26458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411" y="-132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44036 0.0363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018" y="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1.48148E-6 L -0.15274 0.06296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643" y="3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-0.29127 0.096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570" y="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2000"/>
                            </p:stCondLst>
                            <p:childTnLst>
                              <p:par>
                                <p:cTn id="4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1.48148E-6 L -0.40273 0.22871 " pathEditMode="relative" rAng="0" ptsTypes="AA">
                                      <p:cBhvr>
                                        <p:cTn id="5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143" y="1143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d9d7af0c92768c36a5732f5c822274ec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c67fde2562997e4ad3a2fde937917175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47478C9-494F-427F-BE6E-D8DF81612B54}">
  <ds:schemaRefs>
    <ds:schemaRef ds:uri="http://schemas.microsoft.com/office/2006/metadata/properties"/>
    <ds:schemaRef ds:uri="http://schemas.microsoft.com/office/infopath/2007/PartnerControls"/>
    <ds:schemaRef ds:uri="b147a3f6-608b-4858-873e-bb2e3d1fd323"/>
    <ds:schemaRef ds:uri="876591a1-c0b6-4057-a688-cc45bda7c190"/>
  </ds:schemaRefs>
</ds:datastoreItem>
</file>

<file path=customXml/itemProps2.xml><?xml version="1.0" encoding="utf-8"?>
<ds:datastoreItem xmlns:ds="http://schemas.openxmlformats.org/officeDocument/2006/customXml" ds:itemID="{CF91B4D3-C05E-41F6-AA35-646D6387365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9B764A8-6251-43FB-989B-B2ADC0130D53}"/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6</Words>
  <Application>Microsoft Macintosh PowerPoint</Application>
  <PresentationFormat>Широкоэкранный</PresentationFormat>
  <Paragraphs>6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Microsoft Office User</cp:lastModifiedBy>
  <cp:revision>11</cp:revision>
  <dcterms:created xsi:type="dcterms:W3CDTF">2024-04-22T12:47:00Z</dcterms:created>
  <dcterms:modified xsi:type="dcterms:W3CDTF">2025-10-03T21:03:35Z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A5C008EF142344FB812D0C4FE56D8CE9_12</vt:lpwstr>
  </property>
  <property fmtid="{D5CDD505-2E9C-101B-9397-08002B2CF9AE}" pid="3" name="KSOProductBuildVer">
    <vt:lpwstr>1033-12.2.0.17119</vt:lpwstr>
  </property>
  <property fmtid="{D5CDD505-2E9C-101B-9397-08002B2CF9AE}" pid="4" name="ContentTypeId">
    <vt:lpwstr>0x01010038FC03484849DD4F838791533D0789A3</vt:lpwstr>
  </property>
</Properties>
</file>