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46"/>
  </p:normalViewPr>
  <p:slideViewPr>
    <p:cSldViewPr snapToGrid="0">
      <p:cViewPr varScale="1">
        <p:scale>
          <a:sx n="94" d="100"/>
          <a:sy n="94" d="100"/>
        </p:scale>
        <p:origin x="137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03.10.2025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03.10.2025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03.10.2025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03.10.2025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03.10.2025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03.10.2025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03.10.2025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03.10.2025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03.10.2025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03.10.2025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03.10.2025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03.10.2025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5.png"/><Relationship Id="rId18" Type="http://schemas.openxmlformats.org/officeDocument/2006/relationships/image" Target="../media/image9.png"/><Relationship Id="rId26" Type="http://schemas.openxmlformats.org/officeDocument/2006/relationships/image" Target="../media/image16.png"/><Relationship Id="rId3" Type="http://schemas.microsoft.com/office/2007/relationships/media" Target="../media/media2.mp3"/><Relationship Id="rId21" Type="http://schemas.openxmlformats.org/officeDocument/2006/relationships/image" Target="../media/image11.png"/><Relationship Id="rId7" Type="http://schemas.microsoft.com/office/2007/relationships/media" Target="../media/media5.mp3"/><Relationship Id="rId12" Type="http://schemas.openxmlformats.org/officeDocument/2006/relationships/image" Target="../media/image4.png"/><Relationship Id="rId17" Type="http://schemas.openxmlformats.org/officeDocument/2006/relationships/image" Target="../media/image8.png"/><Relationship Id="rId25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.png"/><Relationship Id="rId24" Type="http://schemas.openxmlformats.org/officeDocument/2006/relationships/image" Target="../media/image14.png"/><Relationship Id="rId5" Type="http://schemas.microsoft.com/office/2007/relationships/media" Target="../media/media4.mp3"/><Relationship Id="rId15" Type="http://schemas.openxmlformats.org/officeDocument/2006/relationships/image" Target="../media/image6.png"/><Relationship Id="rId23" Type="http://schemas.openxmlformats.org/officeDocument/2006/relationships/image" Target="../media/image13.png"/><Relationship Id="rId10" Type="http://schemas.openxmlformats.org/officeDocument/2006/relationships/image" Target="../media/image2.png"/><Relationship Id="rId19" Type="http://schemas.openxmlformats.org/officeDocument/2006/relationships/image" Target="../media/image10.png"/><Relationship Id="rId4" Type="http://schemas.microsoft.com/office/2007/relationships/media" Target="../media/media3.mp3"/><Relationship Id="rId9" Type="http://schemas.openxmlformats.org/officeDocument/2006/relationships/image" Target="../media/image1.png"/><Relationship Id="rId14" Type="http://schemas.microsoft.com/office/2007/relationships/hdphoto" Target="../media/hdphoto1.wdp"/><Relationship Id="rId2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77436" y="5597967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1DCC75E-A901-1268-95D4-10E56A7480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987115"/>
            <a:ext cx="3429000" cy="3429000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13BB555-E60F-4DA8-BAC3-0E0E994E3203}"/>
</file>

<file path=customXml/itemProps2.xml><?xml version="1.0" encoding="utf-8"?>
<ds:datastoreItem xmlns:ds="http://schemas.openxmlformats.org/officeDocument/2006/customXml" ds:itemID="{3DC938EE-2403-45F5-8C78-9BCA0A5F01AB}"/>
</file>

<file path=customXml/itemProps3.xml><?xml version="1.0" encoding="utf-8"?>
<ds:datastoreItem xmlns:ds="http://schemas.openxmlformats.org/officeDocument/2006/customXml" ds:itemID="{5ABCDA88-73F4-4A72-AC2B-1D347BA4FAB6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Macintosh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Microsoft Office User</cp:lastModifiedBy>
  <cp:revision>4</cp:revision>
  <dcterms:created xsi:type="dcterms:W3CDTF">2024-12-08T20:39:46Z</dcterms:created>
  <dcterms:modified xsi:type="dcterms:W3CDTF">2025-10-03T20:54:03Z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