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8" autoAdjust="0"/>
    <p:restoredTop sz="94646"/>
  </p:normalViewPr>
  <p:slideViewPr>
    <p:cSldViewPr snapToGrid="0">
      <p:cViewPr varScale="1">
        <p:scale>
          <a:sx n="94" d="100"/>
          <a:sy n="94" d="100"/>
        </p:scale>
        <p:origin x="167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03.10.2025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03.10.2025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03.10.2025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03.10.2025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03.10.2025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03.10.2025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03.10.2025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03.10.2025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03.10.2025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03.10.2025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03.10.2025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03.10.2025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microsoft.com/office/2007/relationships/media" Target="../media/media2.wav"/><Relationship Id="rId21" Type="http://schemas.openxmlformats.org/officeDocument/2006/relationships/image" Target="../media/image12.png"/><Relationship Id="rId7" Type="http://schemas.microsoft.com/office/2007/relationships/media" Target="../media/media4.wav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../media/media1.wav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2.png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1.JPG"/><Relationship Id="rId19" Type="http://schemas.openxmlformats.org/officeDocument/2006/relationships/image" Target="../media/image10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05359" y="4508836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76894" y="2027227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76894" y="3735367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59471" y="193056"/>
            <a:ext cx="774098" cy="8373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54D09F-397A-4428-841E-B7E16BD0F92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0" y="2668755"/>
            <a:ext cx="3252709" cy="3252709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5328" y="2906350"/>
            <a:ext cx="509587" cy="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C555263-C646-416E-BEB7-8F8A3ACF0CFB}"/>
</file>

<file path=customXml/itemProps2.xml><?xml version="1.0" encoding="utf-8"?>
<ds:datastoreItem xmlns:ds="http://schemas.openxmlformats.org/officeDocument/2006/customXml" ds:itemID="{696EC9E1-6B87-45E0-AE77-FADE4FB21C6E}"/>
</file>

<file path=customXml/itemProps3.xml><?xml version="1.0" encoding="utf-8"?>
<ds:datastoreItem xmlns:ds="http://schemas.openxmlformats.org/officeDocument/2006/customXml" ds:itemID="{F924B05A-C732-466B-A434-67EB716289BC}"/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0</Words>
  <Application>Microsoft Macintosh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Microsoft Office User</cp:lastModifiedBy>
  <cp:revision>10</cp:revision>
  <dcterms:created xsi:type="dcterms:W3CDTF">2024-05-18T20:28:34Z</dcterms:created>
  <dcterms:modified xsi:type="dcterms:W3CDTF">2025-10-03T20:49:03Z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