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0C88D-6A04-64EE-3B27-7F940EA7FC7D}" v="1" dt="2025-10-03T14:09:53.864"/>
    <p1510:client id="{09948390-9E28-B3A8-7136-2E42BB3DEC27}" v="1" dt="2025-10-03T14:19:11.957"/>
    <p1510:client id="{1C541895-1904-FB3D-5D83-055143648141}" v="1" dt="2025-10-03T14:05:59.487"/>
    <p1510:client id="{4CE52C3C-F409-D28E-5D3F-4578EDB00CFE}" v="4" dt="2025-10-03T14:56:10.279"/>
    <p1510:client id="{604C3994-CF93-A15A-6198-A3498A9F0EDD}" v="1" dt="2025-10-03T14:59:04.407"/>
    <p1510:client id="{8FA844B9-B684-742D-4B05-9F380DCDED7F}" v="1" dt="2025-10-03T14:58:11.413"/>
    <p1510:client id="{DFF27F44-CE8D-D4F4-B6A1-971B160A6C90}" v="2" dt="2025-10-03T13:33:33.524"/>
    <p1510:client id="{E6DD2106-3933-B0D2-21BE-F8DBF4152157}" v="3" dt="2025-10-03T14:27:28.345"/>
    <p1510:client id="{FBF7A763-D4C5-7B74-D89B-65DF1353F6E7}" v="5" dt="2025-10-03T14:44:1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Zubar" userId="S::admin@slideedu.onmicrosoft.com::938e204d-9d40-4205-afec-6ae2b932cb50" providerId="AD" clId="Web-{4CE52C3C-F409-D28E-5D3F-4578EDB00CFE}"/>
    <pc:docChg chg="modSld">
      <pc:chgData name="Bogdan Zubar" userId="S::admin@slideedu.onmicrosoft.com::938e204d-9d40-4205-afec-6ae2b932cb50" providerId="AD" clId="Web-{4CE52C3C-F409-D28E-5D3F-4578EDB00CFE}" dt="2025-10-03T14:56:10.279" v="3" actId="1076"/>
      <pc:docMkLst>
        <pc:docMk/>
      </pc:docMkLst>
      <pc:sldChg chg="modSp">
        <pc:chgData name="Bogdan Zubar" userId="S::admin@slideedu.onmicrosoft.com::938e204d-9d40-4205-afec-6ae2b932cb50" providerId="AD" clId="Web-{4CE52C3C-F409-D28E-5D3F-4578EDB00CFE}" dt="2025-10-03T14:56:10.279" v="3" actId="1076"/>
        <pc:sldMkLst>
          <pc:docMk/>
          <pc:sldMk cId="2137072386" sldId="259"/>
        </pc:sldMkLst>
        <pc:grpChg chg="mod">
          <ac:chgData name="Bogdan Zubar" userId="S::admin@slideedu.onmicrosoft.com::938e204d-9d40-4205-afec-6ae2b932cb50" providerId="AD" clId="Web-{4CE52C3C-F409-D28E-5D3F-4578EDB00CFE}" dt="2025-10-03T14:56:07.873" v="2" actId="1076"/>
          <ac:grpSpMkLst>
            <pc:docMk/>
            <pc:sldMk cId="2137072386" sldId="259"/>
            <ac:grpSpMk id="31" creationId="{0A33E06A-1551-138A-1361-175692D1DDC5}"/>
          </ac:grpSpMkLst>
        </pc:grpChg>
        <pc:picChg chg="mod">
          <ac:chgData name="Bogdan Zubar" userId="S::admin@slideedu.onmicrosoft.com::938e204d-9d40-4205-afec-6ae2b932cb50" providerId="AD" clId="Web-{4CE52C3C-F409-D28E-5D3F-4578EDB00CFE}" dt="2025-10-03T14:56:10.279" v="3" actId="1076"/>
          <ac:picMkLst>
            <pc:docMk/>
            <pc:sldMk cId="2137072386" sldId="259"/>
            <ac:picMk id="5" creationId="{F9C2323B-701E-1FE4-0FCD-867914D2EAAF}"/>
          </ac:picMkLst>
        </pc:picChg>
        <pc:picChg chg="mod">
          <ac:chgData name="Bogdan Zubar" userId="S::admin@slideedu.onmicrosoft.com::938e204d-9d40-4205-afec-6ae2b932cb50" providerId="AD" clId="Web-{4CE52C3C-F409-D28E-5D3F-4578EDB00CFE}" dt="2025-10-03T14:56:04.576" v="1" actId="1076"/>
          <ac:picMkLst>
            <pc:docMk/>
            <pc:sldMk cId="2137072386" sldId="259"/>
            <ac:picMk id="19" creationId="{31E9A576-2671-4E96-8411-20C80010DECC}"/>
          </ac:picMkLst>
        </pc:picChg>
      </pc:sldChg>
    </pc:docChg>
  </pc:docChgLst>
  <pc:docChgLst>
    <pc:chgData name="Bogdan Zubar" userId="S::admin@slideedu.onmicrosoft.com::938e204d-9d40-4205-afec-6ae2b932cb50" providerId="AD" clId="Web-{604C3994-CF93-A15A-6198-A3498A9F0EDD}"/>
    <pc:docChg chg="modSld">
      <pc:chgData name="Bogdan Zubar" userId="S::admin@slideedu.onmicrosoft.com::938e204d-9d40-4205-afec-6ae2b932cb50" providerId="AD" clId="Web-{604C3994-CF93-A15A-6198-A3498A9F0EDD}" dt="2025-10-03T14:59:04.407" v="0" actId="1076"/>
      <pc:docMkLst>
        <pc:docMk/>
      </pc:docMkLst>
      <pc:sldChg chg="modSp">
        <pc:chgData name="Bogdan Zubar" userId="S::admin@slideedu.onmicrosoft.com::938e204d-9d40-4205-afec-6ae2b932cb50" providerId="AD" clId="Web-{604C3994-CF93-A15A-6198-A3498A9F0EDD}" dt="2025-10-03T14:59:04.407" v="0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604C3994-CF93-A15A-6198-A3498A9F0EDD}" dt="2025-10-03T14:59:04.407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clId="Web-{1C541895-1904-FB3D-5D83-055143648141}"/>
    <pc:docChg chg="modSld">
      <pc:chgData name="" userId="" providerId="" clId="Web-{1C541895-1904-FB3D-5D83-055143648141}" dt="2025-10-03T14:05:59.487" v="0" actId="1076"/>
      <pc:docMkLst>
        <pc:docMk/>
      </pc:docMkLst>
      <pc:sldChg chg="modSp">
        <pc:chgData name="" userId="" providerId="" clId="Web-{1C541895-1904-FB3D-5D83-055143648141}" dt="2025-10-03T14:05:59.487" v="0" actId="1076"/>
        <pc:sldMkLst>
          <pc:docMk/>
          <pc:sldMk cId="2137072386" sldId="259"/>
        </pc:sldMkLst>
        <pc:picChg chg="mod">
          <ac:chgData name="" userId="" providerId="" clId="Web-{1C541895-1904-FB3D-5D83-055143648141}" dt="2025-10-03T14:05:59.487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name="Bogdan Zubar" userId="S::admin@slideedu.onmicrosoft.com::938e204d-9d40-4205-afec-6ae2b932cb50" providerId="AD" clId="Web-{FBF7A763-D4C5-7B74-D89B-65DF1353F6E7}"/>
    <pc:docChg chg="modSld">
      <pc:chgData name="Bogdan Zubar" userId="S::admin@slideedu.onmicrosoft.com::938e204d-9d40-4205-afec-6ae2b932cb50" providerId="AD" clId="Web-{FBF7A763-D4C5-7B74-D89B-65DF1353F6E7}" dt="2025-10-03T14:44:13.184" v="4" actId="1076"/>
      <pc:docMkLst>
        <pc:docMk/>
      </pc:docMkLst>
      <pc:sldChg chg="modSp">
        <pc:chgData name="Bogdan Zubar" userId="S::admin@slideedu.onmicrosoft.com::938e204d-9d40-4205-afec-6ae2b932cb50" providerId="AD" clId="Web-{FBF7A763-D4C5-7B74-D89B-65DF1353F6E7}" dt="2025-10-03T14:44:13.184" v="4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FBF7A763-D4C5-7B74-D89B-65DF1353F6E7}" dt="2025-10-03T14:44:13.184" v="4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name="Bogdan Zubar" userId="S::admin@slideedu.onmicrosoft.com::938e204d-9d40-4205-afec-6ae2b932cb50" providerId="AD" clId="Web-{09948390-9E28-B3A8-7136-2E42BB3DEC27}"/>
    <pc:docChg chg="modSld">
      <pc:chgData name="Bogdan Zubar" userId="S::admin@slideedu.onmicrosoft.com::938e204d-9d40-4205-afec-6ae2b932cb50" providerId="AD" clId="Web-{09948390-9E28-B3A8-7136-2E42BB3DEC27}" dt="2025-10-03T14:19:11.957" v="0" actId="1076"/>
      <pc:docMkLst>
        <pc:docMk/>
      </pc:docMkLst>
      <pc:sldChg chg="modSp">
        <pc:chgData name="Bogdan Zubar" userId="S::admin@slideedu.onmicrosoft.com::938e204d-9d40-4205-afec-6ae2b932cb50" providerId="AD" clId="Web-{09948390-9E28-B3A8-7136-2E42BB3DEC27}" dt="2025-10-03T14:19:11.957" v="0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09948390-9E28-B3A8-7136-2E42BB3DEC27}" dt="2025-10-03T14:19:11.957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name="Bogdan Zubar" userId="S::admin@slideedu.onmicrosoft.com::938e204d-9d40-4205-afec-6ae2b932cb50" providerId="AD" clId="Web-{E6DD2106-3933-B0D2-21BE-F8DBF4152157}"/>
    <pc:docChg chg="modSld">
      <pc:chgData name="Bogdan Zubar" userId="S::admin@slideedu.onmicrosoft.com::938e204d-9d40-4205-afec-6ae2b932cb50" providerId="AD" clId="Web-{E6DD2106-3933-B0D2-21BE-F8DBF4152157}" dt="2025-10-03T14:27:28.345" v="1" actId="1076"/>
      <pc:docMkLst>
        <pc:docMk/>
      </pc:docMkLst>
      <pc:sldChg chg="modSp">
        <pc:chgData name="Bogdan Zubar" userId="S::admin@slideedu.onmicrosoft.com::938e204d-9d40-4205-afec-6ae2b932cb50" providerId="AD" clId="Web-{E6DD2106-3933-B0D2-21BE-F8DBF4152157}" dt="2025-10-03T14:27:28.345" v="1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E6DD2106-3933-B0D2-21BE-F8DBF4152157}" dt="2025-10-03T14:27:28.345" v="1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clId="Web-{E6DD2106-3933-B0D2-21BE-F8DBF4152157}"/>
    <pc:docChg chg="modSld">
      <pc:chgData name="" userId="" providerId="" clId="Web-{E6DD2106-3933-B0D2-21BE-F8DBF4152157}" dt="2025-10-03T14:20:57.881" v="0" actId="1076"/>
      <pc:docMkLst>
        <pc:docMk/>
      </pc:docMkLst>
      <pc:sldChg chg="modSp">
        <pc:chgData name="" userId="" providerId="" clId="Web-{E6DD2106-3933-B0D2-21BE-F8DBF4152157}" dt="2025-10-03T14:20:57.881" v="0" actId="1076"/>
        <pc:sldMkLst>
          <pc:docMk/>
          <pc:sldMk cId="2137072386" sldId="259"/>
        </pc:sldMkLst>
        <pc:picChg chg="mod">
          <ac:chgData name="" userId="" providerId="" clId="Web-{E6DD2106-3933-B0D2-21BE-F8DBF4152157}" dt="2025-10-03T14:20:57.881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name="Bogdan Zubar" userId="S::admin@slideedu.onmicrosoft.com::938e204d-9d40-4205-afec-6ae2b932cb50" providerId="AD" clId="Web-{02B0C88D-6A04-64EE-3B27-7F940EA7FC7D}"/>
    <pc:docChg chg="modSld">
      <pc:chgData name="Bogdan Zubar" userId="S::admin@slideedu.onmicrosoft.com::938e204d-9d40-4205-afec-6ae2b932cb50" providerId="AD" clId="Web-{02B0C88D-6A04-64EE-3B27-7F940EA7FC7D}" dt="2025-10-03T14:09:53.864" v="0" actId="1076"/>
      <pc:docMkLst>
        <pc:docMk/>
      </pc:docMkLst>
      <pc:sldChg chg="modSp">
        <pc:chgData name="Bogdan Zubar" userId="S::admin@slideedu.onmicrosoft.com::938e204d-9d40-4205-afec-6ae2b932cb50" providerId="AD" clId="Web-{02B0C88D-6A04-64EE-3B27-7F940EA7FC7D}" dt="2025-10-03T14:09:53.864" v="0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02B0C88D-6A04-64EE-3B27-7F940EA7FC7D}" dt="2025-10-03T14:09:53.864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name="Bogdan Zubar" userId="S::admin@slideedu.onmicrosoft.com::938e204d-9d40-4205-afec-6ae2b932cb50" providerId="AD" clId="Web-{8FA844B9-B684-742D-4B05-9F380DCDED7F}"/>
    <pc:docChg chg="modSld">
      <pc:chgData name="Bogdan Zubar" userId="S::admin@slideedu.onmicrosoft.com::938e204d-9d40-4205-afec-6ae2b932cb50" providerId="AD" clId="Web-{8FA844B9-B684-742D-4B05-9F380DCDED7F}" dt="2025-10-03T14:58:11.413" v="0" actId="1076"/>
      <pc:docMkLst>
        <pc:docMk/>
      </pc:docMkLst>
      <pc:sldChg chg="modSp">
        <pc:chgData name="Bogdan Zubar" userId="S::admin@slideedu.onmicrosoft.com::938e204d-9d40-4205-afec-6ae2b932cb50" providerId="AD" clId="Web-{8FA844B9-B684-742D-4B05-9F380DCDED7F}" dt="2025-10-03T14:58:11.413" v="0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8FA844B9-B684-742D-4B05-9F380DCDED7F}" dt="2025-10-03T14:58:11.413" v="0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  <pc:docChgLst>
    <pc:chgData name="Bogdan Zubar" userId="S::admin@slideedu.onmicrosoft.com::938e204d-9d40-4205-afec-6ae2b932cb50" providerId="AD" clId="Web-{DFF27F44-CE8D-D4F4-B6A1-971B160A6C90}"/>
    <pc:docChg chg="modSld">
      <pc:chgData name="Bogdan Zubar" userId="S::admin@slideedu.onmicrosoft.com::938e204d-9d40-4205-afec-6ae2b932cb50" providerId="AD" clId="Web-{DFF27F44-CE8D-D4F4-B6A1-971B160A6C90}" dt="2025-10-03T13:33:33.524" v="1" actId="1076"/>
      <pc:docMkLst>
        <pc:docMk/>
      </pc:docMkLst>
      <pc:sldChg chg="modSp">
        <pc:chgData name="Bogdan Zubar" userId="S::admin@slideedu.onmicrosoft.com::938e204d-9d40-4205-afec-6ae2b932cb50" providerId="AD" clId="Web-{DFF27F44-CE8D-D4F4-B6A1-971B160A6C90}" dt="2025-10-03T13:33:33.524" v="1" actId="1076"/>
        <pc:sldMkLst>
          <pc:docMk/>
          <pc:sldMk cId="2137072386" sldId="259"/>
        </pc:sldMkLst>
        <pc:picChg chg="mod">
          <ac:chgData name="Bogdan Zubar" userId="S::admin@slideedu.onmicrosoft.com::938e204d-9d40-4205-afec-6ae2b932cb50" providerId="AD" clId="Web-{DFF27F44-CE8D-D4F4-B6A1-971B160A6C90}" dt="2025-10-03T13:33:33.524" v="1" actId="1076"/>
          <ac:picMkLst>
            <pc:docMk/>
            <pc:sldMk cId="2137072386" sldId="259"/>
            <ac:picMk id="5" creationId="{F9C2323B-701E-1FE4-0FCD-867914D2EA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077F-4027-4E81-A0BE-22CFC76616F0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BCE4-B37A-4B49-9B9B-809FCCF4B4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308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7F-4C47-2592-0E3D-8FCABEAC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E432B-F6F9-D436-F8F0-7A67D68DD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CA4C-B1D2-0FFF-D1C7-39D50038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A502F-C3E9-0E2A-3B32-7B0E5370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4F11F-CB26-8FC6-C00D-82789AD0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95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4D13E-29A6-18C0-9623-01D862D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EC5CA-2BF3-4E16-04B9-962C59014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BA1D2-5850-C82B-840A-E38DFD93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27B59-0A5E-84C7-13A5-1E8E81D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47FF9-6E69-52DF-6A86-CF056703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77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CBCE77-48A6-E2D2-24F9-B7DCDFA1E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E95DC-59FC-FFBE-7A29-85072121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906F7-1B4A-ABB9-D0B9-6929953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C5B2F-8392-C68C-CE94-4E5A98C6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81D8C-84FE-3358-7A66-8CE2360A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64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4455-1D8A-4F8A-727C-9A2A5CD4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AC9FC-B707-F8AC-C851-E128D3B6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4A5D4-30B4-F4A2-1893-F95D8F16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CBDE7-CEA5-C19A-03A9-CB02BB44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96DAD-AC5F-55C5-0F1F-C07D862E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62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14EAA-BDB0-4759-EFB2-A5C2B59B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C3E62-1473-1122-3E3F-AA8F1C23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D004D-D161-FC60-2008-87D350B1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FDAD1-B65A-8A08-B746-1C7C0AB4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67FC3-A00F-621A-E9A4-6D1EB40A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70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9274-1AC8-D4F3-5810-FE7B801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36D61-E79E-4F0A-2F5A-B57852F99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BA214-BD9F-5EB6-7C46-8A2849009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03BA80-08A6-0321-22E1-531B8B9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72525-8CA7-EAEE-B331-DE91FE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643CA-880B-611B-A929-D710B9F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92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38157-9435-F5FC-C0A4-66AB902A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3E7E15-585A-8FB5-D02D-79D0DB24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BC56A4-F873-474F-6726-F8BCB26CC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BA1AAE-51EE-F082-23BD-6EB1BFDDE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1D6E5F-B373-1CBB-CC68-BDC8423DA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519127-EFD0-C950-9A6D-121F8BAD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746AE-596E-B9E3-D88E-9FBD0EA7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F4CB4B-C2AA-5D85-1453-35A50457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3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2A9D1-DF2A-4320-9C50-177F77B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4E2C8-B4D6-19D5-C0F3-1DB4BE0C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5829C-30EE-817A-F7B6-A5BFB2B7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ED33E0-4816-AFF8-45A9-DFD6036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81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45F371-AD0C-DAE7-B5A4-543B86A7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D6032E-1127-C728-A3EC-6381E027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3D970-2EA3-E196-BAAA-5B4A1C11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6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3EC67-94A7-2553-6AA8-24443CB9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1B7FE-A1BA-F84D-5597-46E9617A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A9179A-B4E5-7A5C-21F7-ECC3DB7A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1C459-13F3-5725-6E4A-339D5592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3C719-C3B8-C6F8-E11F-A4727560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F21A7-DBA8-F818-DE13-FB75FF00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1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63BBA-30E2-4AF2-7C8A-D874CD34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DC0065-B85A-746A-CFDA-AD647EF21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212966-34BD-C7F8-0E10-828EF9FD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B4626-9F0F-4CA7-4AF1-AB7A8BCC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20A6D-B9B6-42E9-1245-1293FBC3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F2DB2-2A83-5B7E-5E68-1AD01916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25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BAD87-2417-24D9-E32A-D020E72E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8AFEA-F6F9-C59F-E586-C72279ED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E1E0E-EDDF-2897-AC4B-720099AA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6F1C-1656-4578-A9FD-566A026D042B}" type="datetimeFigureOut">
              <a:rPr lang="ru-UA" smtClean="0"/>
              <a:t>10/03/2025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207FC-AE54-1FE7-EB52-61F438504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E0A2F-ED32-5209-CFCA-088600BB4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2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1035">
            <a:extLst>
              <a:ext uri="{FF2B5EF4-FFF2-40B4-BE49-F238E27FC236}">
                <a16:creationId xmlns:a16="http://schemas.microsoft.com/office/drawing/2014/main" id="{14A29406-BA9B-9AC3-6D77-2F822B2E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" b="24711"/>
          <a:stretch/>
        </p:blipFill>
        <p:spPr>
          <a:xfrm>
            <a:off x="-605" y="-29144"/>
            <a:ext cx="12192606" cy="6887144"/>
          </a:xfrm>
          <a:prstGeom prst="rect">
            <a:avLst/>
          </a:prstGeom>
        </p:spPr>
      </p:pic>
      <p:pic>
        <p:nvPicPr>
          <p:cNvPr id="1040" name="Рисунок 1039">
            <a:extLst>
              <a:ext uri="{FF2B5EF4-FFF2-40B4-BE49-F238E27FC236}">
                <a16:creationId xmlns:a16="http://schemas.microsoft.com/office/drawing/2014/main" id="{2C7A0AB2-CE67-3DC4-F24E-52F2675F8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" y="-522317"/>
            <a:ext cx="8808613" cy="7592220"/>
          </a:xfrm>
          <a:prstGeom prst="rect">
            <a:avLst/>
          </a:prstGeom>
        </p:spPr>
      </p:pic>
      <p:pic>
        <p:nvPicPr>
          <p:cNvPr id="5" name="ПОЖАРРисунок 4">
            <a:extLst>
              <a:ext uri="{FF2B5EF4-FFF2-40B4-BE49-F238E27FC236}">
                <a16:creationId xmlns:a16="http://schemas.microsoft.com/office/drawing/2014/main" id="{F9C2323B-701E-1FE4-0FCD-867914D2EA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" b="-3286"/>
          <a:stretch/>
        </p:blipFill>
        <p:spPr>
          <a:xfrm>
            <a:off x="8716165" y="3007425"/>
            <a:ext cx="3217388" cy="3296047"/>
          </a:xfrm>
          <a:prstGeom prst="rect">
            <a:avLst/>
          </a:prstGeom>
        </p:spPr>
      </p:pic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151F707-060F-F260-38A6-69F3169F51D8}"/>
              </a:ext>
            </a:extLst>
          </p:cNvPr>
          <p:cNvGrpSpPr/>
          <p:nvPr/>
        </p:nvGrpSpPr>
        <p:grpSpPr>
          <a:xfrm>
            <a:off x="6200315" y="775492"/>
            <a:ext cx="1690562" cy="2813684"/>
            <a:chOff x="129002" y="1832247"/>
            <a:chExt cx="1690562" cy="2813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3DF13-0D1A-442B-B4B4-CD220ECFE07C}"/>
                </a:ext>
              </a:extLst>
            </p:cNvPr>
            <p:cNvSpPr txBox="1"/>
            <p:nvPr/>
          </p:nvSpPr>
          <p:spPr>
            <a:xfrm>
              <a:off x="258004" y="3908678"/>
              <a:ext cx="1561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9CF20C5C-709C-2999-07A2-9AD3F49C8A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29002" y="1832247"/>
              <a:ext cx="1561560" cy="281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A33E06A-1551-138A-1361-175692D1DDC5}"/>
              </a:ext>
            </a:extLst>
          </p:cNvPr>
          <p:cNvGrpSpPr/>
          <p:nvPr/>
        </p:nvGrpSpPr>
        <p:grpSpPr>
          <a:xfrm>
            <a:off x="5002630" y="-2059"/>
            <a:ext cx="1535450" cy="2666825"/>
            <a:chOff x="2539207" y="1546563"/>
            <a:chExt cx="1535450" cy="27169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C83EE-0349-6024-4602-3F55A9E671DB}"/>
                </a:ext>
              </a:extLst>
            </p:cNvPr>
            <p:cNvSpPr txBox="1"/>
            <p:nvPr/>
          </p:nvSpPr>
          <p:spPr>
            <a:xfrm>
              <a:off x="2672732" y="3553796"/>
              <a:ext cx="1401925" cy="47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8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2C3BB8D0-DCFA-6B6A-A2CF-439623FAB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2539207" y="1546563"/>
              <a:ext cx="1507869" cy="27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C7667A4-1C58-D516-411C-939B5FD1A3D0}"/>
              </a:ext>
            </a:extLst>
          </p:cNvPr>
          <p:cNvGrpSpPr/>
          <p:nvPr/>
        </p:nvGrpSpPr>
        <p:grpSpPr>
          <a:xfrm>
            <a:off x="4784176" y="3610481"/>
            <a:ext cx="1597144" cy="2694079"/>
            <a:chOff x="5218937" y="2262907"/>
            <a:chExt cx="1597144" cy="26940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54C63-36BE-0AE7-3E77-DE83FC7B6954}"/>
                </a:ext>
              </a:extLst>
            </p:cNvPr>
            <p:cNvSpPr txBox="1"/>
            <p:nvPr/>
          </p:nvSpPr>
          <p:spPr>
            <a:xfrm>
              <a:off x="5320900" y="4308434"/>
              <a:ext cx="14951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1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610AA9CA-64EF-5E2A-0D22-FBA2BABA9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5218937" y="2262907"/>
              <a:ext cx="1495181" cy="269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320A4AAB-E5D8-CCE4-1F31-4A7F8C06C85D}"/>
              </a:ext>
            </a:extLst>
          </p:cNvPr>
          <p:cNvGrpSpPr/>
          <p:nvPr/>
        </p:nvGrpSpPr>
        <p:grpSpPr>
          <a:xfrm>
            <a:off x="781421" y="3375504"/>
            <a:ext cx="1716214" cy="2847975"/>
            <a:chOff x="1402045" y="3706197"/>
            <a:chExt cx="1695288" cy="30546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E377-A87E-42B9-3C4C-6551A4EE3336}"/>
                </a:ext>
              </a:extLst>
            </p:cNvPr>
            <p:cNvSpPr txBox="1"/>
            <p:nvPr/>
          </p:nvSpPr>
          <p:spPr>
            <a:xfrm>
              <a:off x="1561284" y="6091892"/>
              <a:ext cx="1473553" cy="495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4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ECBF8A91-1FF8-1A19-40CF-D6C4DDDFAC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402045" y="3706197"/>
              <a:ext cx="1695288" cy="305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8D45D4B-AB3D-5B14-F238-782AA906D6D3}"/>
              </a:ext>
            </a:extLst>
          </p:cNvPr>
          <p:cNvGrpSpPr/>
          <p:nvPr/>
        </p:nvGrpSpPr>
        <p:grpSpPr>
          <a:xfrm>
            <a:off x="2847680" y="3245003"/>
            <a:ext cx="1508216" cy="2655110"/>
            <a:chOff x="3769313" y="3585723"/>
            <a:chExt cx="1508216" cy="2655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3E0F15-D126-76FA-B4FF-110AB9A4C6A0}"/>
                </a:ext>
              </a:extLst>
            </p:cNvPr>
            <p:cNvSpPr txBox="1"/>
            <p:nvPr/>
          </p:nvSpPr>
          <p:spPr>
            <a:xfrm>
              <a:off x="3875604" y="5513869"/>
              <a:ext cx="1401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9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4399CF2B-3ABF-1221-C20B-582FB77822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3769313" y="3585723"/>
              <a:ext cx="1473553" cy="265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29B06AA-5911-4269-018A-332F62ED4ADD}"/>
              </a:ext>
            </a:extLst>
          </p:cNvPr>
          <p:cNvGrpSpPr/>
          <p:nvPr/>
        </p:nvGrpSpPr>
        <p:grpSpPr>
          <a:xfrm>
            <a:off x="2107938" y="1204338"/>
            <a:ext cx="1478711" cy="2813684"/>
            <a:chOff x="6949136" y="3873759"/>
            <a:chExt cx="1602292" cy="28870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EFE063-5BA2-07C8-2F84-496B30B6E15B}"/>
                </a:ext>
              </a:extLst>
            </p:cNvPr>
            <p:cNvSpPr txBox="1"/>
            <p:nvPr/>
          </p:nvSpPr>
          <p:spPr>
            <a:xfrm>
              <a:off x="7041182" y="5984767"/>
              <a:ext cx="1507869" cy="473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1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A5ABE26C-44C3-980B-D852-7ADC4A717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6949136" y="3873759"/>
              <a:ext cx="1602292" cy="288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E9A576-2671-4E96-8411-20C80010D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98" b="89939" l="7703" r="90000">
                        <a14:foregroundMark x1="7703" y1="18896" x2="7703" y2="27239"/>
                        <a14:foregroundMark x1="47432" y1="8098" x2="47432" y2="809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812" y="1319079"/>
            <a:ext cx="4122830" cy="4540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07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FC03484849DD4F838791533D0789A3" ma:contentTypeVersion="8" ma:contentTypeDescription="Создание документа." ma:contentTypeScope="" ma:versionID="8af29124258676396c581904bed4e04a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dc09cd29bf9eb470ad6613d615db362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91612-BCF8-4B98-A701-A3EF93775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255C6-F7AC-4A23-936D-590491DB7F3D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1FC123-5D0E-440B-B9AD-6E96440A3A2A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revision>1</cp:revision>
  <dcterms:created xsi:type="dcterms:W3CDTF">2023-07-16T14:16:44Z</dcterms:created>
  <dcterms:modified xsi:type="dcterms:W3CDTF">2025-10-03T14:59:12Z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