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57A08-7241-665D-7898-FA38C423EDD3}" v="2" dt="2025-10-07T11:26:48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 varScale="1">
        <p:scale>
          <a:sx n="108" d="100"/>
          <a:sy n="108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8B457A08-7241-665D-7898-FA38C423EDD3}"/>
    <pc:docChg chg="modSld">
      <pc:chgData name="syta.marianna" userId="S::syta.marianna_gmail.com#ext#@slideedu.onmicrosoft.com::df3fcb8e-702e-40fc-ad48-093d0405acb5" providerId="AD" clId="Web-{8B457A08-7241-665D-7898-FA38C423EDD3}" dt="2025-10-07T11:26:48.299" v="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8B457A08-7241-665D-7898-FA38C423EDD3}" dt="2025-10-07T11:26:48.299" v="1" actId="1076"/>
        <pc:sldMkLst>
          <pc:docMk/>
          <pc:sldMk cId="1141622293" sldId="256"/>
        </pc:sldMkLst>
        <pc:picChg chg="mod">
          <ac:chgData name="syta.marianna" userId="S::syta.marianna_gmail.com#ext#@slideedu.onmicrosoft.com::df3fcb8e-702e-40fc-ad48-093d0405acb5" providerId="AD" clId="Web-{8B457A08-7241-665D-7898-FA38C423EDD3}" dt="2025-10-07T11:26:48.299" v="1" actId="1076"/>
          <ac:picMkLst>
            <pc:docMk/>
            <pc:sldMk cId="1141622293" sldId="256"/>
            <ac:picMk id="14" creationId="{AA3C28AD-4E06-C8A2-1443-138A362E72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E194-896A-0041-96F4-4D428C4C9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63FCD6-D09B-DF61-6A4C-ADB59F490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BB2C-5DB6-9F87-9302-C520BEB9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4F5414-B13D-5DD2-3DC7-A5BD1908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A2BC2-811B-7582-5130-88313367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030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B8869-C07A-3BE7-E0E7-36F40AA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CF7FA8-2AC1-3B38-992C-6D7300E4E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B81FD-F82F-B040-B27D-9CD44B26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7E2AE-AF0F-6220-1A96-E7F6D671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60C66-0DD5-56EC-B584-399AF14E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389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644DB8-17AC-CEC7-6275-9BA8720E9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E661AC-EED4-7F74-77F1-26B080334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25889-2CC0-160B-A213-A6EC6DCA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2D1908-10EA-884D-AB67-A24E1F25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01A57-D02B-0B6E-F41D-71CE5A7C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067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8AE3A-2262-0873-65FE-D7ACEC59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948F8-A70A-6185-D10F-E41E2A3E3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08C9C-1699-FEBA-9F22-AF9B6DBB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8F5CD-FC5C-CA48-25FC-F2F7F163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699BE-E268-4C2C-A4BB-CBBAB3D5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694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ACC84-D7CD-8D01-1D52-770EBD33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66EB8-741F-4B29-4263-EDFB35E42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7FA21-159E-65F9-D885-91AE993B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95F9D-79DD-7DD1-291D-705109E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452DE-6D5F-37AB-FAFB-610F5877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261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67958-BBD2-C6C0-B02C-483FC7A1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981B8-24BE-1831-A65D-C0E248C4B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77C1D1-D6E5-67B5-2991-648B5300C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64C7F1-CE69-4DEE-EBBC-3F395E0C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723D7F-AB5C-2BA4-C3B6-E8C16FF5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5CE757-F25C-AEE7-BCBC-DCD82F11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304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5E6B7-DF33-F3B9-76B7-35BB0B3F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A154-AFCC-E085-25BD-D5567671A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CBEEC7-2DE5-5637-1269-74CD21488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C820AC-D8EA-037D-8018-AEEE86D8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1B03E7-6C53-B98D-77F2-3A8196F9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817852-638F-DB7C-FC5B-1E36D206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D7704F-EC91-E9DA-52E1-45E1E527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60591C-D349-138B-A5BC-61DF9387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170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9D2BB-A76A-078D-E755-341CE86C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28FF6B-3426-B444-7DDE-FCC1A5AE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D9E635-024B-9C78-6874-962AA056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A654E4-5B4D-E8CB-EF1F-63CD71AC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370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50134F-2C37-0069-D803-9662D27C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4BF10B-94A3-15A3-9EFB-4337F128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BE4330-C6B5-959C-77AD-A875679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645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2D96C-2329-E7E4-F47C-77C69888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55324-4824-9BF2-C3EE-BB5DD0E6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056343-E036-CDFF-51E4-F13809E13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C21F7-0743-0EAF-94F0-7B9A45E4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11956-0874-5EEB-E9EB-C5D50243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FD0F09-7693-AD45-4C20-9946C1B4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13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3E8F6-A10E-EF96-B168-FACC9FA7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C01303-FA55-EDC5-FFD4-B32D50F91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031403-B190-6064-3062-579B053A9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0F7243-C776-45F6-FB33-06DA46C3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165AC7-8B21-23F5-A580-C47A0699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8DB07-CBF7-3A15-CB4F-C4D3C420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39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6DD1A-00C6-F79D-5024-FC2F63D4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1AFA8E-2783-0355-21F1-45CD9D90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8E834-A22A-F9B2-98C3-70D22DB71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D28B1-6DBA-4C40-B15F-8F9DB01DCF37}" type="datetimeFigureOut">
              <a:rPr lang="ru-UA" smtClean="0"/>
              <a:t>10/07/2025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98BF7-0B5D-A12C-A172-D0E4F0B1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46C87-00A2-3EB2-2D84-BCBD0278D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674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вода, пасте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B693E8-5052-F16D-41CF-23D72B2D0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81BE566-B9DB-FAC1-97CF-AE000A37E1C8}"/>
              </a:ext>
            </a:extLst>
          </p:cNvPr>
          <p:cNvSpPr/>
          <p:nvPr/>
        </p:nvSpPr>
        <p:spPr>
          <a:xfrm>
            <a:off x="731609" y="897720"/>
            <a:ext cx="1011368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В</a:t>
            </a:r>
            <a:r>
              <a:rPr lang="ru-RU" sz="4000" dirty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ADE5404-390D-5F22-C63E-5A03271A29CE}"/>
              </a:ext>
            </a:extLst>
          </p:cNvPr>
          <p:cNvSpPr/>
          <p:nvPr/>
        </p:nvSpPr>
        <p:spPr>
          <a:xfrm>
            <a:off x="2793722" y="944441"/>
            <a:ext cx="1035657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Ш</a:t>
            </a:r>
            <a:r>
              <a:rPr lang="ru-RU" sz="4000" dirty="0">
                <a:solidFill>
                  <a:srgbClr val="FF0000"/>
                </a:solidFill>
              </a:rPr>
              <a:t>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6E3F6A8-D7E2-8750-34CE-FAFA8FB9C1CF}"/>
              </a:ext>
            </a:extLst>
          </p:cNvPr>
          <p:cNvSpPr/>
          <p:nvPr/>
        </p:nvSpPr>
        <p:spPr>
          <a:xfrm>
            <a:off x="2798809" y="2264669"/>
            <a:ext cx="1030568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М</a:t>
            </a:r>
            <a:r>
              <a:rPr lang="ru-RU" sz="4000" dirty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4CABB7F-C7A0-FBF8-E0FF-78D5C153EF09}"/>
              </a:ext>
            </a:extLst>
          </p:cNvPr>
          <p:cNvSpPr/>
          <p:nvPr/>
        </p:nvSpPr>
        <p:spPr>
          <a:xfrm>
            <a:off x="731609" y="2266691"/>
            <a:ext cx="1011368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50"/>
                </a:solidFill>
              </a:rPr>
              <a:t>В</a:t>
            </a:r>
            <a:r>
              <a:rPr lang="ru-RU" sz="4000" dirty="0">
                <a:solidFill>
                  <a:srgbClr val="FF0000"/>
                </a:solidFill>
              </a:rPr>
              <a:t>И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789A9FA-A97B-DFEF-9233-B33C87DB7946}"/>
              </a:ext>
            </a:extLst>
          </p:cNvPr>
          <p:cNvSpPr/>
          <p:nvPr/>
        </p:nvSpPr>
        <p:spPr>
          <a:xfrm>
            <a:off x="7017609" y="2218579"/>
            <a:ext cx="1109464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Ш</a:t>
            </a:r>
            <a:r>
              <a:rPr lang="ru-RU" sz="4000" dirty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78DCFC6-525E-490F-B829-BFC0BAB4FB73}"/>
              </a:ext>
            </a:extLst>
          </p:cNvPr>
          <p:cNvSpPr/>
          <p:nvPr/>
        </p:nvSpPr>
        <p:spPr>
          <a:xfrm>
            <a:off x="7025343" y="922492"/>
            <a:ext cx="1035657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Р</a:t>
            </a:r>
            <a:r>
              <a:rPr lang="ru-RU" sz="4000" dirty="0">
                <a:solidFill>
                  <a:srgbClr val="FF0000"/>
                </a:solidFill>
              </a:rPr>
              <a:t>Ы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EB95CD3-BDD5-9D78-9963-B53E91C00B4A}"/>
              </a:ext>
            </a:extLst>
          </p:cNvPr>
          <p:cNvSpPr/>
          <p:nvPr/>
        </p:nvSpPr>
        <p:spPr>
          <a:xfrm>
            <a:off x="4916980" y="2243813"/>
            <a:ext cx="1035655" cy="71295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С</a:t>
            </a:r>
            <a:r>
              <a:rPr lang="ru-RU" sz="4000" dirty="0">
                <a:solidFill>
                  <a:srgbClr val="FF0000"/>
                </a:solidFill>
              </a:rPr>
              <a:t>У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AEDC455-DF49-7861-F1A8-2B4DA0B8621E}"/>
              </a:ext>
            </a:extLst>
          </p:cNvPr>
          <p:cNvSpPr/>
          <p:nvPr/>
        </p:nvSpPr>
        <p:spPr>
          <a:xfrm>
            <a:off x="4909533" y="944441"/>
            <a:ext cx="1035656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Н</a:t>
            </a:r>
            <a:r>
              <a:rPr lang="ru-RU" sz="4000" dirty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5AF0D40-8E99-8D10-3805-14FA5259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7336" y="5378526"/>
            <a:ext cx="1138586" cy="1138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3C28AD-4E06-C8A2-1443-138A362E7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058" y="5377952"/>
            <a:ext cx="1035656" cy="10356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9DB0D-D0B2-D110-F4EC-ECF2E22FE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94934" y="3491726"/>
            <a:ext cx="1428454" cy="1428454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E88CB7-E4DB-C587-9813-03B1282747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08" y="5517138"/>
            <a:ext cx="946601" cy="9466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63D24A9-4346-AFFF-C429-848F2D4C3D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7199" y="5468632"/>
            <a:ext cx="1104667" cy="1104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0565BFD-ABE1-7014-8F5F-672F0DD569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1566" y="3989485"/>
            <a:ext cx="1010325" cy="1010325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EB91302A-7C51-D081-FFA8-374BCC80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71513">
            <a:off x="3624032" y="3908374"/>
            <a:ext cx="882961" cy="882961"/>
          </a:xfrm>
          <a:prstGeom prst="rect">
            <a:avLst/>
          </a:prstGeom>
          <a:noFill/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2C9CE603-4BE4-2D4C-8CA3-3FE1DFB77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9058" y="3825394"/>
            <a:ext cx="1174416" cy="11744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8D5FCB-0961-2A17-A080-33953A9ECD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67" y="4207754"/>
            <a:ext cx="2521757" cy="252175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65FF687-A31C-6933-5833-5ABA9B05A4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7"/>
            <a:ext cx="843142" cy="84314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576993-3223-652A-8B34-15B46EFE77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55" y="689452"/>
            <a:ext cx="2611678" cy="25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-0.08009 L 0.05313 -0.07963 C 0.09584 -0.10231 0.03816 -0.07175 0.14909 -0.14768 C 0.18763 -0.17361 0.21797 -0.18796 0.25274 -0.21666 C 0.25495 -0.21875 0.25717 -0.22106 0.25899 -0.22407 C 0.26498 -0.2331 0.27058 -0.24282 0.27592 -0.25324 C 0.29662 -0.29351 0.29779 -0.30902 0.3224 -0.33333 C 0.33008 -0.34097 0.33855 -0.3456 0.34675 -0.35162 C 0.41342 -0.39976 0.33724 -0.34328 0.36888 -0.36805 C 0.37735 -0.37453 0.37136 -0.36759 0.37943 -0.37893 C 0.3806 -0.3824 0.38151 -0.38611 0.38269 -0.38958 C 0.38399 -0.39421 0.38581 -0.39814 0.38685 -0.40254 C 0.39206 -0.42291 0.38737 -0.41458 0.39128 -0.42037 L 0.39128 -0.42013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3.54167E-6 0.00046 C 0.03503 -0.01134 0.0694 -0.02986 0.10573 -0.03357 C 0.15183 -0.03843 0.20521 -0.02153 0.25157 -0.0088 C 0.25612 -0.00949 0.26107 -0.00787 0.26537 -0.01065 C 0.2944 -0.02986 0.28868 -0.03727 0.30378 -0.07431 C 0.31485 -0.10093 0.3224 -0.13102 0.33815 -0.1537 C 0.34545 -0.16412 0.35469 -0.17315 0.36016 -0.18542 C 0.36198 -0.18958 0.36381 -0.19375 0.36576 -0.19769 C 0.36667 -0.2 0.36719 -0.20255 0.36836 -0.20486 C 0.36953 -0.20741 0.37136 -0.20926 0.37253 -0.21181 C 0.37448 -0.21551 0.37631 -0.21898 0.378 -0.22245 C 0.37943 -0.22894 0.38151 -0.23657 0.3823 -0.24375 C 0.38243 -0.24537 0.3823 -0.24722 0.3823 -0.24861 L 0.3823 -0.24861 " pathEditMode="relative" rAng="0" ptsTypes="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05 -0.13889 L 0.09805 -0.13866 C 0.103 -0.14653 0.10743 -0.15532 0.11303 -0.16157 C 0.13985 -0.19236 0.16993 -0.21435 0.19493 -0.24977 C 0.2556 -0.33634 0.31107 -0.43449 0.36915 -0.52685 C 0.39206 -0.5632 0.38464 -0.54583 0.39454 -0.57176 C 0.3918 -0.58287 0.38985 -0.59445 0.38633 -0.60463 C 0.38204 -0.61759 0.36667 -0.6331 0.36107 -0.6375 C 0.35586 -0.64144 0.35157 -0.64398 0.34714 -0.64977 C 0.33907 -0.66065 0.33425 -0.67083 0.32526 -0.67847 C 0.31042 -0.6912 0.31394 -0.69074 0.30678 -0.69074 L 0.30678 -0.69051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2.5E-6 0.00046 C -0.00391 -0.00394 -0.00599 0.03217 -0.00886 -0.05648 C -0.00951 -0.07778 -0.0099 -0.10903 -0.01055 -0.13473 C -0.01081 -0.14838 -0.0112 -0.15903 -0.01133 -0.17408 C -0.01146 -0.18542 -0.01159 -0.1963 -0.01172 -0.20764 C -0.01185 -0.21898 -0.01198 -0.24098 -0.01198 -0.24051 L -0.01198 -0.24098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23 L -2.91667E-6 0.00024 C -0.02786 -0.03402 -0.03086 -0.04027 -0.07617 -0.05949 C -0.08828 -0.06481 -0.17838 -0.07176 -0.18841 -0.07268 C -0.20794 -0.08101 -0.22773 -0.0868 -0.24687 -0.09814 C -0.26797 -0.11064 -0.32083 -0.15416 -0.34166 -0.18078 C -0.34974 -0.19097 -0.35599 -0.20601 -0.36289 -0.21967 C -0.36523 -0.2243 -0.36692 -0.23009 -0.36914 -0.23495 C -0.37057 -0.23796 -0.37252 -0.24004 -0.37409 -0.24259 C -0.38008 -0.25324 -0.37513 -0.24861 -0.38164 -0.25301 C -0.38229 -0.25486 -0.38307 -0.25694 -0.38398 -0.2581 C -0.38828 -0.26342 -0.3931 -0.26736 -0.39778 -0.27106 L -0.40013 -0.27592 L -0.40013 -0.27569 " pathEditMode="relative" rAng="0" ptsTypes="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7222 L 0.02552 -0.07176 C 0.04518 -0.14676 0.06159 -0.2007 0.07331 -0.27546 C 0.07708 -0.30046 0.07786 -0.32546 0.08034 -0.3507 C 0.07969 -0.36042 0.06849 -0.48264 0.07552 -0.52431 C 0.07878 -0.54236 0.08307 -0.56042 0.0901 -0.57755 C 0.10651 -0.61968 0.10586 -0.61667 0.12825 -0.63889 C 0.1345 -0.65972 0.13073 -0.64398 0.13073 -0.68588 L 0.13073 -0.68588 " pathEditMode="relative" rAng="0" ptsTypes="AAAAAAA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00047 C -0.00286 -0.00208 -0.00573 -0.00393 -0.00833 -0.00625 C -0.3013 -0.26388 -0.19948 -0.12361 -0.34752 -0.35578 C -0.35442 -0.38287 -0.36224 -0.40925 -0.36836 -0.43703 C -0.372 -0.45393 -0.3733 -0.47268 -0.37669 -0.49004 C -0.37916 -0.50324 -0.38294 -0.5155 -0.38593 -0.52847 C -0.3875 -0.53518 -0.38854 -0.54236 -0.3901 -0.54884 C -0.39218 -0.55694 -0.39674 -0.56805 -0.40039 -0.57314 C -0.40338 -0.57731 -0.4069 -0.57939 -0.40976 -0.58333 C -0.41523 -0.5905 -0.42539 -0.60578 -0.42539 -0.60555 C -0.42734 -0.61226 -0.42968 -0.62083 -0.43255 -0.62592 C -0.4345 -0.62939 -0.43632 -0.63333 -0.4388 -0.63425 C -0.44231 -0.63564 -0.44583 -0.63611 -0.44922 -0.63842 L -0.45221 -0.64004 L -0.45221 -0.64004 " pathEditMode="relative" rAng="0" ptsTypes="AAAAAAAAAAAAAA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17" y="-3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02056E-17 L 4.16667E-6 0.00046 C 0.00039 -0.00764 0.00052 -0.0169 0.00104 -0.02245 C 0.02382 -0.22824 0.01497 -0.17245 0.04114 -0.24815 C 0.04414 -0.24792 0.08229 -0.23009 0.0957 -0.25463 C 0.09765 -0.25856 0.09934 -0.26944 0.10117 -0.27708 C 0.10169 -0.29745 0.10208 -0.31736 0.10247 -0.3375 C 0.10299 -0.3669 0.10208 -0.36296 0.10429 -0.39792 C 0.10494 -0.40995 0.10625 -0.41806 0.10703 -0.42917 C 0.10937 -0.4588 0.10807 -0.45417 0.11041 -0.47593 C 0.1108 -0.48056 0.11132 -0.48542 0.11198 -0.4875 C 0.11289 -0.49028 0.1138 -0.48889 0.11471 -0.48912 C 0.11692 -0.48449 0.11627 -0.49005 0.11718 -0.48056 L 0.11718 -0.48032 " pathEditMode="relative" rAng="0" ptsTypes="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EE4DD2-5255-4091-8060-FCB4FE15F87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DFCAA16-0736-4BDE-99F4-BF7817CB45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C40B91-5EEF-4C31-A88F-AF7895B5E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2025-09-24T07:55:05Z</dcterms:created>
  <dcterms:modified xsi:type="dcterms:W3CDTF">2025-10-07T11:26:48Z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