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24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1856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518934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615" y="229900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15" y="4065573"/>
            <a:ext cx="2574278" cy="25742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1200330" cy="1089678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960" y="799574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721" y="2183210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3736182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272" y="5161256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670" y="3517841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13" y="74434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68" y="-2671081"/>
            <a:ext cx="2848148" cy="2922379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0.41693 0.0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41849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1719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138 0.008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7 -0.00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6068 0.016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Аліна Макарова</cp:lastModifiedBy>
  <cp:revision>26</cp:revision>
  <dcterms:created xsi:type="dcterms:W3CDTF">2021-11-13T06:56:17Z</dcterms:created>
  <dcterms:modified xsi:type="dcterms:W3CDTF">2025-10-01T12:21:34Z</dcterms:modified>
</cp:coreProperties>
</file>