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136" y="4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17637-6442-4670-9086-9B68B5E61B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7297378-7884-4520-9D6C-3EC6DD51E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12BDB7F-5602-40C2-AF49-E01BDD5E3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LID4096" smtClean="0"/>
              <a:t>9/30/25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54E9E70-694D-4DC1-88B8-BE00BCF5C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6D15A2-6CC9-4B8C-8A50-77993695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24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404D20-8695-4EDE-B182-F1E0DCC42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FE85D38-458C-4D19-827C-7A4B58D4A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20EAF10-CCA7-42F9-B3B6-9965A7DED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LID4096" smtClean="0"/>
              <a:t>9/30/25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1ECBF0A-2B65-40E2-814B-A12C1DDB3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7233B4A-C661-48F4-9263-C1DC060C5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62696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CFD0640-50BA-47F5-8A18-2396FBBEAA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F815A18-B086-4B46-8686-03F50E330F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E2ABFE6-3E79-40BD-A53F-04CDEB25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LID4096" smtClean="0"/>
              <a:t>9/30/25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430779-BFF9-4EC4-9A5B-9D462F42D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D430CF7-C72D-4A7E-ADAB-FDBADE0E7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86213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1EE87-B8A4-45AE-9E42-0408EA482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6969279-B6BA-4510-A336-98908AD01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DAB4039-537E-4E41-BA27-4D1F4DE55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LID4096" smtClean="0"/>
              <a:t>9/30/25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319E91-03B6-4122-A3DC-EC22A368E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B9BAD08-4A6A-402A-8BBB-7573BF17C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00188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84257F-FE6C-46F3-83DD-0C86D9553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E1B976D-EF9A-48C4-8D7F-F5C3B6CC2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75B7C21-4F20-434E-BB25-E433458A1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LID4096" smtClean="0"/>
              <a:t>9/30/25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400AC0B-4BEF-4618-90C3-0A7971BE9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3102C1A-8DFD-47A8-A5A9-26D0426F9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08454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889CF-4921-47DB-8C51-A8AA0869F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90F842-6914-4F69-89B9-F2DEBE9B23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744BBA3-5B85-4385-AEB7-5D71E2B328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78B721-AE4A-4787-81CB-E4188F029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LID4096" smtClean="0"/>
              <a:t>9/30/25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B3BEDCE-D5F2-4699-8DBF-2DBC3FD7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5A7F4CF-4761-4DB6-80FA-1B48EBFE7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88270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4A804-B3C1-451F-9BAD-0E9E853A1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D4FC8A0-E396-466C-A5FA-C5A0157E3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748554A-9EF9-4B8D-81CA-5468AC5DB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B35680F-3EC1-492B-A938-0860EE8572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7999E1E-B4C0-4A76-8613-B0020F9DCF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1C7C817-96D9-4D62-8918-07CC823B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LID4096" smtClean="0"/>
              <a:t>9/30/25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16F09F7-FE67-46EE-81A6-BAD1EF6EF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8523D147-2B78-45ED-97D8-CF8CA092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58202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2A387-E4E8-4639-8E94-D2E236484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475075E-D44B-4EEE-BC12-0CEB8EED8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LID4096" smtClean="0"/>
              <a:t>9/30/25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7E00949-61CC-4FDD-8F49-5ACA98609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DF1FAAC-0C23-4D65-96FC-2B09224FD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4607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943F15E-F076-4A7C-B7A1-1212AF4D1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LID4096" smtClean="0"/>
              <a:t>9/30/25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9AF38BC-EDF4-4666-BD91-20D82111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8E62362-A94F-4B7C-88E0-47C76A16D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80980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FAAAF-019F-44DB-B05F-75AC611CF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4A44507-DCE8-4290-9DEA-9BB122FD2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5838303-984C-40A0-A326-12644292A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C17B08F-696A-4AB8-B8E4-125D45C9A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LID4096" smtClean="0"/>
              <a:t>9/30/25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19BEF40-37FE-4AC0-B1CB-2D633ABFB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75371A8-29A0-4534-8800-DC55583FE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46212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C939B0-71D5-4537-87A6-6302A61C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89ECACB-98FE-40C9-ABE5-A2B436DFFA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021BDD8-F47F-41C6-B293-9927C79CE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3AEAA02-8CD8-4BC6-BDD5-0040A4E39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LID4096" smtClean="0"/>
              <a:t>9/30/25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A34757-EFDA-4C8A-B088-F82EBA699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57F7366-0DDF-45BD-80DC-48AE08889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06142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C35CB58-093F-42C4-B1E4-B8473B25C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A5481E9-486E-4FA2-844A-3807E9599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A330C8-7406-46D4-A618-52360DCFD1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C8F79-7839-42D6-9C76-97BEEBB4D57E}" type="datetimeFigureOut">
              <a:rPr lang="LID4096" smtClean="0"/>
              <a:t>9/30/25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DD29156-8EEC-4C18-8E23-B8052ACFB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C67133B-9002-4B21-98BB-F6FD46238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7CACF-47D7-403A-9AA3-FB0145FAA1D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2022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ED50FF-2318-4456-B40E-13850A72C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72748F56-82FC-4B51-AA6A-8267E1E5EB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885" y="4463097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531AABF-6048-4147-A074-D2AC3DE5BB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238" y="4619879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E291CFE-4F7C-482E-9D02-30807B3E12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44" y="4463097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7A59986-87D4-4055-AE2F-766A8F670A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99" y="4619879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07E9DB3-A9AD-4F72-8022-2FF446F121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76" y="4248007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FF9786E-383A-4E3D-A22B-CC6977FE8C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57" y="4051399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492D2C0-D39E-439C-8482-49EAA952E0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749" y="4248007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2E2B73B-CE6B-43DD-B3C3-4AE9EBB344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415" y="4024862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3" name="30 Second Timer with Music for Kids! Countdown Video HD!">
            <a:hlinkClick r:id="" action="ppaction://media"/>
            <a:extLst>
              <a:ext uri="{FF2B5EF4-FFF2-40B4-BE49-F238E27FC236}">
                <a16:creationId xmlns:a16="http://schemas.microsoft.com/office/drawing/2014/main" id="{375B5E3F-FAD7-4727-8BD8-E015F867FD97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5281" end="0.5781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288" y="66290"/>
            <a:ext cx="1775704" cy="998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9" name="Индюк">
            <a:extLst>
              <a:ext uri="{FF2B5EF4-FFF2-40B4-BE49-F238E27FC236}">
                <a16:creationId xmlns:a16="http://schemas.microsoft.com/office/drawing/2014/main" id="{EB2C6400-968F-4374-A343-2345C3619206}"/>
              </a:ext>
            </a:extLst>
          </p:cNvPr>
          <p:cNvGrpSpPr/>
          <p:nvPr/>
        </p:nvGrpSpPr>
        <p:grpSpPr>
          <a:xfrm>
            <a:off x="1179192" y="5182412"/>
            <a:ext cx="1218850" cy="1124537"/>
            <a:chOff x="729806" y="4581424"/>
            <a:chExt cx="1605217" cy="1714291"/>
          </a:xfrm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DBEC5C72-0301-4397-9C6E-5FA0622E1934}"/>
                </a:ext>
              </a:extLst>
            </p:cNvPr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0EEEE63F-D533-492F-BC64-44B5B0311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06" y="4593877"/>
              <a:ext cx="1522337" cy="1701838"/>
            </a:xfrm>
            <a:prstGeom prst="rect">
              <a:avLst/>
            </a:prstGeom>
          </p:spPr>
        </p:pic>
      </p:grpSp>
      <p:grpSp>
        <p:nvGrpSpPr>
          <p:cNvPr id="30" name="Чашка">
            <a:extLst>
              <a:ext uri="{FF2B5EF4-FFF2-40B4-BE49-F238E27FC236}">
                <a16:creationId xmlns:a16="http://schemas.microsoft.com/office/drawing/2014/main" id="{D97DC9E6-C760-419D-8317-9D0914A3B147}"/>
              </a:ext>
            </a:extLst>
          </p:cNvPr>
          <p:cNvGrpSpPr/>
          <p:nvPr/>
        </p:nvGrpSpPr>
        <p:grpSpPr>
          <a:xfrm>
            <a:off x="3331745" y="4941299"/>
            <a:ext cx="1171347" cy="1124576"/>
            <a:chOff x="794802" y="4581424"/>
            <a:chExt cx="1540221" cy="1643922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3CC2CBF2-1398-4955-BE42-8B22EC800B30}"/>
                </a:ext>
              </a:extLst>
            </p:cNvPr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4435B2F1-AB55-481D-ADC5-CA053AF13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64389" y="4934118"/>
              <a:ext cx="1348358" cy="1040465"/>
            </a:xfrm>
            <a:prstGeom prst="rect">
              <a:avLst/>
            </a:prstGeom>
          </p:spPr>
        </p:pic>
      </p:grpSp>
      <p:grpSp>
        <p:nvGrpSpPr>
          <p:cNvPr id="33" name="барабан">
            <a:extLst>
              <a:ext uri="{FF2B5EF4-FFF2-40B4-BE49-F238E27FC236}">
                <a16:creationId xmlns:a16="http://schemas.microsoft.com/office/drawing/2014/main" id="{2987FA6D-0290-40E7-A05C-48BE2C1A9FE5}"/>
              </a:ext>
            </a:extLst>
          </p:cNvPr>
          <p:cNvGrpSpPr/>
          <p:nvPr/>
        </p:nvGrpSpPr>
        <p:grpSpPr>
          <a:xfrm>
            <a:off x="5282812" y="5203886"/>
            <a:ext cx="1196418" cy="1062637"/>
            <a:chOff x="794802" y="4581424"/>
            <a:chExt cx="1540221" cy="1643922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72B7548A-5A61-4CD9-B490-ED1DFAD3B398}"/>
                </a:ext>
              </a:extLst>
            </p:cNvPr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71CE94FA-474E-4208-8464-E85E1D086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6681" y="4807177"/>
              <a:ext cx="1275470" cy="1217493"/>
            </a:xfrm>
            <a:prstGeom prst="rect">
              <a:avLst/>
            </a:prstGeom>
          </p:spPr>
        </p:pic>
      </p:grpSp>
      <p:grpSp>
        <p:nvGrpSpPr>
          <p:cNvPr id="36" name="гриб">
            <a:extLst>
              <a:ext uri="{FF2B5EF4-FFF2-40B4-BE49-F238E27FC236}">
                <a16:creationId xmlns:a16="http://schemas.microsoft.com/office/drawing/2014/main" id="{8F9D3012-4947-4681-B7CC-3E39BFA08875}"/>
              </a:ext>
            </a:extLst>
          </p:cNvPr>
          <p:cNvGrpSpPr/>
          <p:nvPr/>
        </p:nvGrpSpPr>
        <p:grpSpPr>
          <a:xfrm>
            <a:off x="7067381" y="4856377"/>
            <a:ext cx="1235363" cy="1209498"/>
            <a:chOff x="794802" y="4581424"/>
            <a:chExt cx="1540221" cy="1643922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5B13A01A-F3E0-445F-9D0A-B43DE6095744}"/>
                </a:ext>
              </a:extLst>
            </p:cNvPr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1A50D063-0549-40F4-97F8-3301C092A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7953" y="4778620"/>
              <a:ext cx="1250858" cy="1252031"/>
            </a:xfrm>
            <a:prstGeom prst="rect">
              <a:avLst/>
            </a:prstGeom>
          </p:spPr>
        </p:pic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361A6260-DD0E-4B76-AAF0-02FA7781EF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487" y="1344669"/>
            <a:ext cx="2510409" cy="2084331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02FC556-D65C-1067-05B7-F03894E195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547" y="3181307"/>
            <a:ext cx="2563580" cy="256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0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video>
              <p:cMediaNode vol="33333">
                <p:cTn id="28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35858A4-F5FD-4B78-BCEF-757B7013197F}"/>
</file>

<file path=customXml/itemProps2.xml><?xml version="1.0" encoding="utf-8"?>
<ds:datastoreItem xmlns:ds="http://schemas.openxmlformats.org/officeDocument/2006/customXml" ds:itemID="{5DA82E7C-D27A-4B86-99E9-DD6CC6483552}"/>
</file>

<file path=customXml/itemProps3.xml><?xml version="1.0" encoding="utf-8"?>
<ds:datastoreItem xmlns:ds="http://schemas.openxmlformats.org/officeDocument/2006/customXml" ds:itemID="{76046AE8-1CD2-4531-9F34-5703615ADAAE}"/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0</Words>
  <Application>Microsoft Macintosh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Microsoft Office User</cp:lastModifiedBy>
  <cp:revision>10</cp:revision>
  <dcterms:created xsi:type="dcterms:W3CDTF">2024-05-13T12:19:57Z</dcterms:created>
  <dcterms:modified xsi:type="dcterms:W3CDTF">2025-09-30T20:03:14Z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