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0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30.09.25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8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C062F-5A1D-4766-86C8-A2FB5D82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98" b="93845" l="45801" r="91992">
                        <a14:foregroundMark x1="49121" y1="77178" x2="55371" y2="77367"/>
                        <a14:foregroundMark x1="46094" y1="72633" x2="45801" y2="76705"/>
                        <a14:foregroundMark x1="62500" y1="48295" x2="64160" y2="48769"/>
                        <a14:foregroundMark x1="71484" y1="55114" x2="75488" y2="47348"/>
                        <a14:foregroundMark x1="75488" y1="47348" x2="75488" y2="47348"/>
                        <a14:foregroundMark x1="60840" y1="93277" x2="60840" y2="92732"/>
                        <a14:foregroundMark x1="59389" y1="89551" x2="59863" y2="89394"/>
                        <a14:foregroundMark x1="55566" y1="90814" x2="58346" y2="89895"/>
                        <a14:foregroundMark x1="86303" y1="90426" x2="88574" y2="85795"/>
                        <a14:foregroundMark x1="84766" y1="93561" x2="84868" y2="93352"/>
                        <a14:foregroundMark x1="88574" y1="85795" x2="86914" y2="86742"/>
                        <a14:foregroundMark x1="72656" y1="49337" x2="79590" y2="57386"/>
                        <a14:foregroundMark x1="79590" y1="57386" x2="72070" y2="52273"/>
                        <a14:foregroundMark x1="72070" y1="52273" x2="62891" y2="54830"/>
                        <a14:foregroundMark x1="62891" y1="54830" x2="62695" y2="56345"/>
                        <a14:foregroundMark x1="55762" y1="54261" x2="55371" y2="45928"/>
                        <a14:foregroundMark x1="55371" y1="45928" x2="61523" y2="50568"/>
                        <a14:foregroundMark x1="62012" y1="67330" x2="62012" y2="65057"/>
                        <a14:foregroundMark x1="83398" y1="64489" x2="84277" y2="70455"/>
                        <a14:foregroundMark x1="79590" y1="51799" x2="78418" y2="54261"/>
                        <a14:foregroundMark x1="78418" y1="45644" x2="76465" y2="44602"/>
                        <a14:foregroundMark x1="75781" y1="44886" x2="66016" y2="45928"/>
                        <a14:foregroundMark x1="66016" y1="45928" x2="66016" y2="45833"/>
                        <a14:foregroundMark x1="62500" y1="78220" x2="61719" y2="82481"/>
                        <a14:foregroundMark x1="56738" y1="49148" x2="59375" y2="53409"/>
                        <a14:foregroundMark x1="70801" y1="42992" x2="70801" y2="45076"/>
                        <a14:foregroundMark x1="87402" y1="81818" x2="85059" y2="78409"/>
                        <a14:foregroundMark x1="62207" y1="66288" x2="62695" y2="66951"/>
                        <a14:foregroundMark x1="62891" y1="66288" x2="62891" y2="64867"/>
                        <a14:foregroundMark x1="62207" y1="67708" x2="64355" y2="68182"/>
                        <a14:foregroundMark x1="51367" y1="85322" x2="79980" y2="83617"/>
                        <a14:foregroundMark x1="79980" y1="83617" x2="90625" y2="84754"/>
                        <a14:foregroundMark x1="65430" y1="87595" x2="78711" y2="86742"/>
                        <a14:foregroundMark x1="78711" y1="86742" x2="80566" y2="87027"/>
                        <a14:foregroundMark x1="86719" y1="85606" x2="79590" y2="84470"/>
                        <a14:foregroundMark x1="80566" y1="86458" x2="84473" y2="87595"/>
                        <a14:foregroundMark x1="87695" y1="58902" x2="86719" y2="62216"/>
                        <a14:foregroundMark x1="80859" y1="51799" x2="84473" y2="55208"/>
                        <a14:foregroundMark x1="83105" y1="56345" x2="83105" y2="56345"/>
                        <a14:foregroundMark x1="75977" y1="88163" x2="73633" y2="88163"/>
                        <a14:foregroundMark x1="79199" y1="87311" x2="79199" y2="87311"/>
                        <a14:foregroundMark x1="76270" y1="87879" x2="78906" y2="88731"/>
                        <a14:foregroundMark x1="91992" y1="87027" x2="90332" y2="87879"/>
                        <a14:backgroundMark x1="60547" y1="92519" x2="58887" y2="91098"/>
                        <a14:backgroundMark x1="83105" y1="90057" x2="87207" y2="93087"/>
                        <a14:backgroundMark x1="57715" y1="90436" x2="61230" y2="92330"/>
                        <a14:backgroundMark x1="59375" y1="91288" x2="58691" y2="8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42716" r="2893" b="2889"/>
          <a:stretch>
            <a:fillRect/>
          </a:stretch>
        </p:blipFill>
        <p:spPr>
          <a:xfrm>
            <a:off x="5275864" y="4730516"/>
            <a:ext cx="1673757" cy="1998902"/>
          </a:xfrm>
          <a:prstGeom prst="rect">
            <a:avLst/>
          </a:prstGeom>
          <a:effectLst>
            <a:glow rad="261841">
              <a:schemeClr val="bg2">
                <a:alpha val="90391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2348" r="16492" b="14181"/>
          <a:stretch/>
        </p:blipFill>
        <p:spPr>
          <a:xfrm rot="7176586">
            <a:off x="6413088" y="3615879"/>
            <a:ext cx="949526" cy="9948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4868" r="24056" b="10811"/>
          <a:stretch/>
        </p:blipFill>
        <p:spPr>
          <a:xfrm rot="7176586">
            <a:off x="6479854" y="3655773"/>
            <a:ext cx="671516" cy="860602"/>
          </a:xfrm>
          <a:prstGeom prst="rect">
            <a:avLst/>
          </a:prstGeom>
          <a:ln>
            <a:noFill/>
          </a:ln>
          <a:effectLst>
            <a:glow rad="175936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61ABA3-5E9E-4D18-9E3E-408AAEEB6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77489" y="5821596"/>
            <a:ext cx="896094" cy="8960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811D26-31C4-443A-8828-4CB0E163A73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161">
            <a:off x="10683119" y="5819895"/>
            <a:ext cx="927168" cy="927168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F5B6-90C0-42CB-8688-81D3B0FF6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9782" y="2101719"/>
            <a:ext cx="1684457" cy="16844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547" y="2117354"/>
            <a:ext cx="1581128" cy="1581128"/>
          </a:xfrm>
          <a:prstGeom prst="rect">
            <a:avLst/>
          </a:prstGeom>
          <a:ln>
            <a:noFill/>
          </a:ln>
          <a:effectLst>
            <a:glow rad="115367">
              <a:schemeClr val="bg1">
                <a:lumMod val="95000"/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E0C9E-7F9E-4C08-A768-E0C6283C70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517974" y="4997834"/>
            <a:ext cx="1776491" cy="10218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478"/>
          <a:stretch/>
        </p:blipFill>
        <p:spPr>
          <a:xfrm rot="349778">
            <a:off x="8451215" y="4936795"/>
            <a:ext cx="1874226" cy="1078097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5301886"/>
            <a:ext cx="1367202" cy="1367202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392721"/>
            <a:ext cx="1200343" cy="12182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74" y="1408467"/>
            <a:ext cx="1200343" cy="1218234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4"/>
          <a:stretch/>
        </p:blipFill>
        <p:spPr>
          <a:xfrm rot="5400000">
            <a:off x="7914252" y="4648398"/>
            <a:ext cx="833210" cy="126289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8" r="13115"/>
          <a:stretch/>
        </p:blipFill>
        <p:spPr>
          <a:xfrm rot="5400000">
            <a:off x="7997279" y="4562167"/>
            <a:ext cx="667155" cy="1262890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C80B16-8700-4C76-8F07-5FD62EE35C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28619"/>
          <a:stretch/>
        </p:blipFill>
        <p:spPr>
          <a:xfrm>
            <a:off x="8069781" y="3936419"/>
            <a:ext cx="1764733" cy="7083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57" b="28439"/>
          <a:stretch/>
        </p:blipFill>
        <p:spPr>
          <a:xfrm>
            <a:off x="8075116" y="3977573"/>
            <a:ext cx="1764733" cy="667155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3" y="3761526"/>
            <a:ext cx="1123691" cy="1123691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9784" y="2291729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5678" r="14782" b="25820"/>
          <a:stretch/>
        </p:blipFill>
        <p:spPr>
          <a:xfrm>
            <a:off x="5624449" y="2291729"/>
            <a:ext cx="1138878" cy="1218234"/>
          </a:xfrm>
          <a:prstGeom prst="rect">
            <a:avLst/>
          </a:prstGeom>
          <a:ln>
            <a:noFill/>
          </a:ln>
          <a:effectLst>
            <a:glow rad="165100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" y="142437"/>
            <a:ext cx="1253346" cy="1137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1487"/>
          <a:stretch>
            <a:fillRect/>
          </a:stretch>
        </p:blipFill>
        <p:spPr>
          <a:xfrm>
            <a:off x="4443185" y="399680"/>
            <a:ext cx="2900752" cy="470573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A4C1C7-DCAF-C56C-1F76-3BF050DDBDF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79" y="4228867"/>
            <a:ext cx="2563580" cy="25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Microsoft Office User</cp:lastModifiedBy>
  <cp:revision>11</cp:revision>
  <dcterms:created xsi:type="dcterms:W3CDTF">2025-07-19T19:37:20Z</dcterms:created>
  <dcterms:modified xsi:type="dcterms:W3CDTF">2025-09-30T19:15:55Z</dcterms:modified>
</cp:coreProperties>
</file>