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4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0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513F1-F901-484B-8337-9E503345F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B66A07-4425-4FF4-9A31-6AF9BBD4A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1BABB0-FEFC-4A96-A797-2A48A708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0F2501-C76F-489D-8F9D-C2B03C72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F9228E-ACE9-4C69-B0A1-487B274B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81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A03CD-40E5-4968-95D9-82166BC1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A7E70C3-E0A5-47E9-BE9E-9F3C52CE5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D832F7-1970-45EB-9A45-2B431FDD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411033-AAB6-4FC2-9FE1-AD9ECBE3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8FACB6A-9998-43FE-91A0-912115E3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821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58CAFAC-D09F-4CF7-84AD-03B654CC1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4E674AD-5731-4B13-B552-8DEAC9B38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08624E-B875-4601-9688-9D977617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4405C4-011B-4ED1-AC0A-12477D6F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0EBD23-63B4-4EA1-ACE6-87C9BAD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329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A219E-6996-43D1-AD84-5C0E0F52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A059D6-999E-42A5-8B99-EEFACD53C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874402-C70C-4DE8-B706-1887760B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A2CEF8-3738-4B63-91C3-56DBA189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F3C5F5-97B4-48F4-9BD0-3E7ABCEF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81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51C87-D7DE-438A-B5DD-49351739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03C923-A7AF-4D9C-A7A3-358713033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DFDC84-05D7-4A85-9969-FA004519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1F72E6-C8C5-487A-AA79-C0A334FD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C7B07A-7008-4D8A-8108-5D5E1DDB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750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92579-8A64-45AC-8462-DBE9B060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490021-4E84-4635-B1C5-8D7FDDD56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C4F27E-101E-45FA-80B1-FE2337175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44B6C6-2D0B-4511-82BD-277F3E9F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94C0C4-AA0B-4287-9DAE-0C2B650A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4C68EF1-D533-40AD-926D-05BA6D6C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77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54F03-2FAF-4E8A-87CC-423155E3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D0C9F9-90D9-4908-9A5D-FCC9E8C05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D09113-7219-4FB2-B30A-3DA84D7EE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D1EF7EF-97A3-436E-8853-22E877586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CE1F2A4-1599-4292-8D1C-343D8B16F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E0CFACD-39B8-4DE6-80EB-C211F1B0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B08D8D3-34CD-428F-81FE-72EB570B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9DA7861-EC09-41E8-B8BB-76A54705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887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E12AD-FA70-4A3A-9FAD-318DD713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D65C363-7AEC-4B2C-B3D0-A2CD267E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5989124-3F03-4F5D-93F1-BA0BD892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6B9B038-2B67-4FA5-8538-F71F245F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97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C74076-6897-4210-AA2F-8A124785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9AD783E-A495-44BA-8F2F-F7ECBFC0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5F12E5E-8112-42BE-8560-04F0CF1C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94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55ABB-5C82-4DE1-99BF-4F5F6CA3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516AA8-71AE-4552-A0C4-14FA703F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1A9598-0DC7-40ED-9A43-C8CA21576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4E98BFC-6328-4460-9363-92A0D398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A91E2F-8FA1-442E-BB5A-8E5D8A3B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304C45-2CB4-4B85-8BFF-15604C42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891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2042F-13D1-4A67-9443-50741FFD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2E624AA-B9C2-469D-8F74-15BB7126E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150DC41-4F97-4DFD-9DD0-937DA8E5C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D522FF-93BD-4E4F-A19D-4D046FB2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775692-4E0E-48D4-9920-F8F21387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64859B6-CC12-4FDD-ACE5-71F1C1BB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08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CA311D-EEAC-4120-A15A-F5E3E15B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A06546-CF8C-410B-9C98-318AB01EB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8DA7C7-105D-4E9C-B8DB-023F936C3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543BFA-0700-4BBC-9C01-2E64A4037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E4B514-1539-4943-82B3-78592D0AE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21" Type="http://schemas.openxmlformats.org/officeDocument/2006/relationships/image" Target="../media/image14.png"/><Relationship Id="rId34" Type="http://schemas.microsoft.com/office/2007/relationships/hdphoto" Target="../media/hdphoto11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microsoft.com/office/2007/relationships/hdphoto" Target="../media/hdphoto8.wdp"/><Relationship Id="rId33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openxmlformats.org/officeDocument/2006/relationships/image" Target="../media/image21.png"/><Relationship Id="rId37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microsoft.com/office/2007/relationships/hdphoto" Target="../media/hdphoto9.wdp"/><Relationship Id="rId36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6.wdp"/><Relationship Id="rId31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7.wdp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3.png"/><Relationship Id="rId8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08CD5C1-3D2D-45D5-A99E-2CD94C532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DBE37-FF10-46A9-8305-DD584C105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7C062F-5A1D-4766-86C8-A2FB5D82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98" b="93845" l="45801" r="91992">
                        <a14:foregroundMark x1="49121" y1="77178" x2="55371" y2="77367"/>
                        <a14:foregroundMark x1="46094" y1="72633" x2="45801" y2="76705"/>
                        <a14:foregroundMark x1="62500" y1="48295" x2="64160" y2="48769"/>
                        <a14:foregroundMark x1="71484" y1="55114" x2="75488" y2="47348"/>
                        <a14:foregroundMark x1="75488" y1="47348" x2="75488" y2="47348"/>
                        <a14:foregroundMark x1="60840" y1="93277" x2="60840" y2="92732"/>
                        <a14:foregroundMark x1="59389" y1="89551" x2="59863" y2="89394"/>
                        <a14:foregroundMark x1="55566" y1="90814" x2="58346" y2="89895"/>
                        <a14:foregroundMark x1="86303" y1="90426" x2="88574" y2="85795"/>
                        <a14:foregroundMark x1="84766" y1="93561" x2="84868" y2="93352"/>
                        <a14:foregroundMark x1="88574" y1="85795" x2="86914" y2="86742"/>
                        <a14:foregroundMark x1="72656" y1="49337" x2="79590" y2="57386"/>
                        <a14:foregroundMark x1="79590" y1="57386" x2="72070" y2="52273"/>
                        <a14:foregroundMark x1="72070" y1="52273" x2="62891" y2="54830"/>
                        <a14:foregroundMark x1="62891" y1="54830" x2="62695" y2="56345"/>
                        <a14:foregroundMark x1="55762" y1="54261" x2="55371" y2="45928"/>
                        <a14:foregroundMark x1="55371" y1="45928" x2="61523" y2="50568"/>
                        <a14:foregroundMark x1="62012" y1="67330" x2="62012" y2="65057"/>
                        <a14:foregroundMark x1="83398" y1="64489" x2="84277" y2="70455"/>
                        <a14:foregroundMark x1="79590" y1="51799" x2="78418" y2="54261"/>
                        <a14:foregroundMark x1="78418" y1="45644" x2="76465" y2="44602"/>
                        <a14:foregroundMark x1="75781" y1="44886" x2="66016" y2="45928"/>
                        <a14:foregroundMark x1="66016" y1="45928" x2="66016" y2="45833"/>
                        <a14:foregroundMark x1="62500" y1="78220" x2="61719" y2="82481"/>
                        <a14:foregroundMark x1="56738" y1="49148" x2="59375" y2="53409"/>
                        <a14:foregroundMark x1="70801" y1="42992" x2="70801" y2="45076"/>
                        <a14:foregroundMark x1="87402" y1="81818" x2="85059" y2="78409"/>
                        <a14:foregroundMark x1="62207" y1="66288" x2="62695" y2="66951"/>
                        <a14:foregroundMark x1="62891" y1="66288" x2="62891" y2="64867"/>
                        <a14:foregroundMark x1="62207" y1="67708" x2="64355" y2="68182"/>
                        <a14:foregroundMark x1="51367" y1="85322" x2="79980" y2="83617"/>
                        <a14:foregroundMark x1="79980" y1="83617" x2="90625" y2="84754"/>
                        <a14:foregroundMark x1="65430" y1="87595" x2="78711" y2="86742"/>
                        <a14:foregroundMark x1="78711" y1="86742" x2="80566" y2="87027"/>
                        <a14:foregroundMark x1="86719" y1="85606" x2="79590" y2="84470"/>
                        <a14:foregroundMark x1="80566" y1="86458" x2="84473" y2="87595"/>
                        <a14:foregroundMark x1="87695" y1="58902" x2="86719" y2="62216"/>
                        <a14:foregroundMark x1="80859" y1="51799" x2="84473" y2="55208"/>
                        <a14:foregroundMark x1="83105" y1="56345" x2="83105" y2="56345"/>
                        <a14:foregroundMark x1="75977" y1="88163" x2="73633" y2="88163"/>
                        <a14:foregroundMark x1="79199" y1="87311" x2="79199" y2="87311"/>
                        <a14:foregroundMark x1="76270" y1="87879" x2="78906" y2="88731"/>
                        <a14:foregroundMark x1="91992" y1="87027" x2="90332" y2="87879"/>
                        <a14:backgroundMark x1="60547" y1="92519" x2="58887" y2="91098"/>
                        <a14:backgroundMark x1="83105" y1="90057" x2="87207" y2="93087"/>
                        <a14:backgroundMark x1="57715" y1="90436" x2="61230" y2="92330"/>
                        <a14:backgroundMark x1="59375" y1="91288" x2="58691" y2="8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83" t="42716" r="2893" b="2889"/>
          <a:stretch>
            <a:fillRect/>
          </a:stretch>
        </p:blipFill>
        <p:spPr>
          <a:xfrm>
            <a:off x="5275864" y="4730516"/>
            <a:ext cx="1673757" cy="19989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A1EAF7-0913-491B-9A07-207ED1D534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2348" r="16492" b="14181"/>
          <a:stretch/>
        </p:blipFill>
        <p:spPr>
          <a:xfrm rot="7176586">
            <a:off x="6413088" y="3615879"/>
            <a:ext cx="949526" cy="9948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33FE3-A71A-4F62-8E1A-BE8E902DA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14868" r="24056" b="10811"/>
          <a:stretch/>
        </p:blipFill>
        <p:spPr>
          <a:xfrm rot="7176586">
            <a:off x="6479854" y="3655773"/>
            <a:ext cx="671516" cy="860602"/>
          </a:xfrm>
          <a:prstGeom prst="rect">
            <a:avLst/>
          </a:prstGeom>
          <a:ln>
            <a:noFill/>
          </a:ln>
          <a:effectLst>
            <a:glow rad="175936">
              <a:schemeClr val="bg1"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61ABA3-5E9E-4D18-9E3E-408AAEEB6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161">
            <a:off x="10677489" y="5821596"/>
            <a:ext cx="896094" cy="8960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811D26-31C4-443A-8828-4CB0E163A73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161">
            <a:off x="10683119" y="5819895"/>
            <a:ext cx="927168" cy="927168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7BF5B6-90C0-42CB-8688-81D3B0FF64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9782" y="2101719"/>
            <a:ext cx="1684457" cy="16844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EC0F1D-325B-464C-8BE4-5E03D5E1693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547" y="2117354"/>
            <a:ext cx="1581128" cy="1581128"/>
          </a:xfrm>
          <a:prstGeom prst="rect">
            <a:avLst/>
          </a:prstGeom>
          <a:ln>
            <a:noFill/>
          </a:ln>
          <a:effectLst>
            <a:glow rad="115367">
              <a:schemeClr val="bg1">
                <a:lumMod val="95000"/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FE0C9E-7F9E-4C08-A768-E0C6283C702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78"/>
          <a:stretch/>
        </p:blipFill>
        <p:spPr>
          <a:xfrm rot="349778">
            <a:off x="8517974" y="4997834"/>
            <a:ext cx="1776491" cy="10218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7DAE04-2066-4785-9675-AE81E9F957C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478"/>
          <a:stretch/>
        </p:blipFill>
        <p:spPr>
          <a:xfrm rot="349778">
            <a:off x="8451215" y="4936795"/>
            <a:ext cx="1874226" cy="1078097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64B426-ED03-4883-89EF-850F006DA6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2" y="5301886"/>
            <a:ext cx="1367202" cy="13672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614A5C5-E118-45EC-9839-E7991151C3F1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2" y="5301886"/>
            <a:ext cx="1367202" cy="1367202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C27D9C-2941-4964-BD80-F6FE7F82D7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74" y="1392721"/>
            <a:ext cx="1200343" cy="12182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6594A8-18C7-499F-8590-EC7896096742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74" y="1408467"/>
            <a:ext cx="1200343" cy="1218234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07C4D3-5381-48E5-A8F4-71B92A08872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4"/>
          <a:stretch/>
        </p:blipFill>
        <p:spPr>
          <a:xfrm rot="5400000">
            <a:off x="7914252" y="4648398"/>
            <a:ext cx="833210" cy="12628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D8682ED-5117-437B-A8D8-03517E749F5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8" r="13115"/>
          <a:stretch/>
        </p:blipFill>
        <p:spPr>
          <a:xfrm rot="5400000">
            <a:off x="7997279" y="4562167"/>
            <a:ext cx="667155" cy="1262890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6C80B16-8700-4C76-8F07-5FD62EE35CB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28619"/>
          <a:stretch/>
        </p:blipFill>
        <p:spPr>
          <a:xfrm>
            <a:off x="8069781" y="3936419"/>
            <a:ext cx="1764733" cy="7083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E1D6B57-8DC7-4CDB-8984-F31429A92D20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57" b="28439"/>
          <a:stretch/>
        </p:blipFill>
        <p:spPr>
          <a:xfrm>
            <a:off x="8075116" y="3977573"/>
            <a:ext cx="1764733" cy="667155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BB818E3-937E-47A2-959C-25AB3436E3B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" y="3786565"/>
            <a:ext cx="1123691" cy="112369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9E6F81E-3DE2-494F-8CD9-64DA09684F78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3" y="3761526"/>
            <a:ext cx="1123691" cy="1123691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70CBE8-FC67-41B0-AB7F-BC0416419CC7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5678" r="14782" b="25820"/>
          <a:stretch/>
        </p:blipFill>
        <p:spPr>
          <a:xfrm>
            <a:off x="5629784" y="2291729"/>
            <a:ext cx="1138878" cy="12182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95C8195-4CD2-4D42-8EE8-D2F6C0222528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5678" r="14782" b="25820"/>
          <a:stretch/>
        </p:blipFill>
        <p:spPr>
          <a:xfrm>
            <a:off x="5624449" y="2291729"/>
            <a:ext cx="1138878" cy="1218234"/>
          </a:xfrm>
          <a:prstGeom prst="rect">
            <a:avLst/>
          </a:prstGeom>
          <a:ln>
            <a:noFill/>
          </a:ln>
          <a:effectLst>
            <a:glow rad="165100">
              <a:schemeClr val="bg1"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21E3327-C14B-4F01-934A-A33E108075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" y="142437"/>
            <a:ext cx="1253346" cy="113780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D24750-2AB9-448C-A83D-6A7AD77291B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21487"/>
          <a:stretch>
            <a:fillRect/>
          </a:stretch>
        </p:blipFill>
        <p:spPr>
          <a:xfrm>
            <a:off x="4253546" y="399680"/>
            <a:ext cx="2900752" cy="470573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0A4C1C7-DCAF-C56C-1F76-3BF050DDBDF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59" y="3748439"/>
            <a:ext cx="2563580" cy="25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Microsoft Office User</cp:lastModifiedBy>
  <cp:revision>9</cp:revision>
  <dcterms:created xsi:type="dcterms:W3CDTF">2025-07-19T19:37:20Z</dcterms:created>
  <dcterms:modified xsi:type="dcterms:W3CDTF">2025-09-30T19:11:17Z</dcterms:modified>
</cp:coreProperties>
</file>