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B5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468"/>
    <p:restoredTop sz="94646"/>
  </p:normalViewPr>
  <p:slideViewPr>
    <p:cSldViewPr snapToGrid="0">
      <p:cViewPr varScale="1">
        <p:scale>
          <a:sx n="94" d="100"/>
          <a:sy n="94" d="100"/>
        </p:scale>
        <p:origin x="1032" y="4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4919CD-DA29-4088-936A-F43FF36D595F}" type="datetimeFigureOut">
              <a:rPr lang="ru-RU" smtClean="0"/>
              <a:t>30.09.2025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86BF6-0E57-41AE-92DE-D7A2967E3D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7332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DFD1DA-BEBA-4A43-A113-003ED47F2E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29E425E-FE1B-78C0-B61B-BBB1183D9F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02BDF03-8E82-7F68-44BD-6FF6DBDED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33D76-C551-471B-9B49-D99A4D0034DE}" type="datetime1">
              <a:rPr lang="ru-RU" smtClean="0"/>
              <a:t>30.09.2025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C74F8B-D04E-4F22-7CDB-4279DBCF91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Ксения Еловая. Логопед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077543-D1BB-57E3-281C-A11AEA7DF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2B9E3-92ED-441C-BBDB-1805D76C6A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03326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372B5D-192D-4AD3-109E-61CB88B77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7FB1AD1-4853-725E-E84A-0D1448EF09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85532D-892F-7F31-8718-3A2C2CAB8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62550-4F0E-4822-B54E-A899CD5AAD03}" type="datetime1">
              <a:rPr lang="ru-RU" smtClean="0"/>
              <a:t>30.09.2025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EBD317-F516-A313-9D2A-4729F16109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Ксения Еловая. Логопед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FAFBC89-4B6E-7A9E-A1C5-599230312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2B9E3-92ED-441C-BBDB-1805D76C6A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96902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D45439F-C8C8-3360-408F-36A0C8F8BF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2790A8C-192F-2C70-AD23-7AF79B58CE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BD4C922-8F1C-7454-4121-37F275DA5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BDA92-67E0-4DB8-93EA-84768ED0B2F9}" type="datetime1">
              <a:rPr lang="ru-RU" smtClean="0"/>
              <a:t>30.09.2025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61E2FED-8712-E9B9-935E-88C80FB8D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Ксения Еловая. Логопед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1C14991-0BCC-7428-260F-3FEA6D4D3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2B9E3-92ED-441C-BBDB-1805D76C6A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19303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CAE4DB-2A26-2B1D-A3D6-BAD1497B1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683662D-7846-8518-8F65-E628F6803C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E737EED-5599-DB46-FBC2-1B99063BA7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56FCC-E302-4DF0-A2DE-7008657B40B1}" type="datetime1">
              <a:rPr lang="ru-RU" smtClean="0"/>
              <a:t>30.09.2025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31577CC-4F92-D882-C97C-F8F823276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Ксения Еловая. Логопед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45D52C7-377C-1A30-AF30-B559D94C8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2B9E3-92ED-441C-BBDB-1805D76C6A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30752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F9ACB7-24D4-F1C0-5D71-7FDABDC24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D20C233-A05E-4BE9-18C5-857188D900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B7DEE86-48FC-5A10-7283-6AB581B79C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6EB72-ABB5-45B1-A4F5-95DC96F21090}" type="datetime1">
              <a:rPr lang="ru-RU" smtClean="0"/>
              <a:t>30.09.2025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405D330-4D05-BCF2-2DD9-8D9657B85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Ксения Еловая. Логопед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C29C1B-277B-ED6B-C9E7-D188F70AC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2B9E3-92ED-441C-BBDB-1805D76C6A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43940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264E4C-3B15-A720-DF01-D77A521CBF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F44E0D-584E-AF15-98B7-AB094EF4D4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CA77E2C-4787-8136-D34F-132E9A145B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61C202B-005C-A48C-6550-736F6F9354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6584A-2E4D-4F9D-A654-AC206C33C392}" type="datetime1">
              <a:rPr lang="ru-RU" smtClean="0"/>
              <a:t>30.09.2025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0328EB1-0BBB-6124-E9B1-ED0660F1E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Ксения Еловая. Логопед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A7A05A4-4624-C919-49C6-529E6976E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2B9E3-92ED-441C-BBDB-1805D76C6A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89248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EF702-3C30-6247-DDC4-41BBF6BC9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3796930-4423-6BB0-1E73-070A9A48AF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25389C2-9657-C5D8-3F42-0A8C64DDBE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AF7DC16-E9DA-BD4A-9070-8AB020E12D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D13EDAE-5BF2-B670-614A-62198E1B16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9A733DE-7C1B-D3E8-CBB3-A59345CE98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A9B44-BE53-455B-8B9A-95996911AAE0}" type="datetime1">
              <a:rPr lang="ru-RU" smtClean="0"/>
              <a:t>30.09.2025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FB658F3-81BD-B1F9-2272-E59D9BCB3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Ксения Еловая. Логопед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174C0EC-8FDB-9A77-3271-4A08A56A8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2B9E3-92ED-441C-BBDB-1805D76C6A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52240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0B9A2E-A625-E173-BF6B-1C4FFE37B5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4001229-2CD9-228E-A4D6-AD8FC38DA9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98B4D-4DB0-4B83-8A63-C287FE5FE5E1}" type="datetime1">
              <a:rPr lang="ru-RU" smtClean="0"/>
              <a:t>30.09.2025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DA2BF94-9743-241A-2044-2CC4E451C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Ксения Еловая. Логопед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0574F14-990F-7DFC-35F4-E5A1374AB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2B9E3-92ED-441C-BBDB-1805D76C6A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0857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E93307D-E95A-C0C3-3DA1-47C358C502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F2106-7A4D-4DAD-839F-B761FB75BA7A}" type="datetime1">
              <a:rPr lang="ru-RU" smtClean="0"/>
              <a:t>30.09.2025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C4EDB88-8FB0-EEAC-7444-57EC32B1C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Ксения Еловая. Логопед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C5E15E8-D97E-240D-9BE8-C88646B14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2B9E3-92ED-441C-BBDB-1805D76C6A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62835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3EC6E7-E042-B4DF-E914-62121E342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0A2011C-9066-C43D-F4C6-FE9C7E5BC8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25D63F5-6C45-0F5D-592B-F9CB905781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5C35830-5ACE-5E43-6A95-720FD8A34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439AE-75D4-4E5F-B344-F82C99D6BDAE}" type="datetime1">
              <a:rPr lang="ru-RU" smtClean="0"/>
              <a:t>30.09.2025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9D7D9B8-3300-9B28-C2D0-6032888CC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Ксения Еловая. Логопед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74C0F4C-919E-D8AC-6325-11ABBADE1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2B9E3-92ED-441C-BBDB-1805D76C6A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77388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44A106-DEE4-B2E6-1C18-ECCD4D5AB6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3146B78-37CD-6283-9088-6052F30F18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0A63FE7-A3DD-1204-E8D0-364D503275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40F3AA8-77B1-FAE4-DE4E-C4F3328A6F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924C5-9757-4367-92E8-BB76757AF1A5}" type="datetime1">
              <a:rPr lang="ru-RU" smtClean="0"/>
              <a:t>30.09.2025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4523176-3F66-A91F-7F93-93E2C59BD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Ксения Еловая. Логопед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789933A-9D72-E1E9-14C7-BEB8B07D4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2B9E3-92ED-441C-BBDB-1805D76C6A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56647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f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DB05F3-53BF-63D0-12A1-2C523FB86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0E4FC87-B037-95CD-985E-A1A1E1E731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FF710F-F07A-87DB-6367-6B48E9B4D6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FA75FB-5743-491E-8670-7A35A248E046}" type="datetime1">
              <a:rPr lang="ru-RU" smtClean="0"/>
              <a:t>30.09.2025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96047D3-1F40-CB8A-A392-9C8F438109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/>
              <a:t>Ксения Еловая. Логопед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E68C720-5CD0-9EE4-DD97-7ED8D28323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42B9E3-92ED-441C-BBDB-1805D76C6A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3432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2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audio" Target="../media/audio1.wav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microsoft.com/office/2007/relationships/hdphoto" Target="../media/hdphoto1.wdp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1CC1903-3704-4C90-8A9E-D3CAA81569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289"/>
            <a:ext cx="12192000" cy="6864289"/>
          </a:xfrm>
          <a:prstGeom prst="rect">
            <a:avLst/>
          </a:prstGeom>
        </p:spPr>
      </p:pic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61D7C396-E2DE-42E8-26F7-9D740B0D5067}"/>
              </a:ext>
            </a:extLst>
          </p:cNvPr>
          <p:cNvGrpSpPr/>
          <p:nvPr/>
        </p:nvGrpSpPr>
        <p:grpSpPr>
          <a:xfrm>
            <a:off x="2025893" y="149219"/>
            <a:ext cx="3833868" cy="2555912"/>
            <a:chOff x="328673" y="220339"/>
            <a:chExt cx="3833868" cy="2555912"/>
          </a:xfrm>
        </p:grpSpPr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id="{B0CF54EE-EEAB-2306-8E43-57C0485D042E}"/>
                </a:ext>
              </a:extLst>
            </p:cNvPr>
            <p:cNvGrpSpPr/>
            <p:nvPr/>
          </p:nvGrpSpPr>
          <p:grpSpPr>
            <a:xfrm>
              <a:off x="328673" y="220339"/>
              <a:ext cx="3833868" cy="2555912"/>
              <a:chOff x="231355" y="330507"/>
              <a:chExt cx="3833868" cy="2555912"/>
            </a:xfrm>
          </p:grpSpPr>
          <p:sp>
            <p:nvSpPr>
              <p:cNvPr id="4" name="Прямоугольник: скругленные углы 3">
                <a:extLst>
                  <a:ext uri="{FF2B5EF4-FFF2-40B4-BE49-F238E27FC236}">
                    <a16:creationId xmlns:a16="http://schemas.microsoft.com/office/drawing/2014/main" id="{2C258ED4-9FCA-062C-995A-72F36C68C899}"/>
                  </a:ext>
                </a:extLst>
              </p:cNvPr>
              <p:cNvSpPr/>
              <p:nvPr/>
            </p:nvSpPr>
            <p:spPr>
              <a:xfrm>
                <a:off x="231355" y="330507"/>
                <a:ext cx="1277956" cy="1277956"/>
              </a:xfrm>
              <a:prstGeom prst="roundRect">
                <a:avLst/>
              </a:prstGeom>
              <a:gradFill flip="none" rotWithShape="1">
                <a:gsLst>
                  <a:gs pos="0">
                    <a:srgbClr val="FDB597">
                      <a:tint val="66000"/>
                      <a:satMod val="160000"/>
                    </a:srgbClr>
                  </a:gs>
                  <a:gs pos="50000">
                    <a:srgbClr val="FDB597">
                      <a:tint val="44500"/>
                      <a:satMod val="160000"/>
                    </a:srgbClr>
                  </a:gs>
                  <a:gs pos="100000">
                    <a:srgbClr val="FDB597">
                      <a:tint val="23500"/>
                      <a:satMod val="16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>
                <a:solidFill>
                  <a:srgbClr val="FDB597"/>
                </a:solidFill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" name="Прямоугольник: скругленные углы 4">
                <a:extLst>
                  <a:ext uri="{FF2B5EF4-FFF2-40B4-BE49-F238E27FC236}">
                    <a16:creationId xmlns:a16="http://schemas.microsoft.com/office/drawing/2014/main" id="{71BDF59B-2EBD-BFF3-B232-B6A31633B849}"/>
                  </a:ext>
                </a:extLst>
              </p:cNvPr>
              <p:cNvSpPr/>
              <p:nvPr/>
            </p:nvSpPr>
            <p:spPr>
              <a:xfrm>
                <a:off x="1509311" y="330507"/>
                <a:ext cx="1277956" cy="1277956"/>
              </a:xfrm>
              <a:prstGeom prst="roundRect">
                <a:avLst/>
              </a:prstGeom>
              <a:gradFill flip="none" rotWithShape="1">
                <a:gsLst>
                  <a:gs pos="0">
                    <a:srgbClr val="FDB597">
                      <a:tint val="66000"/>
                      <a:satMod val="160000"/>
                    </a:srgbClr>
                  </a:gs>
                  <a:gs pos="50000">
                    <a:srgbClr val="FDB597">
                      <a:tint val="44500"/>
                      <a:satMod val="160000"/>
                    </a:srgbClr>
                  </a:gs>
                  <a:gs pos="100000">
                    <a:srgbClr val="FDB597">
                      <a:tint val="23500"/>
                      <a:satMod val="16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>
                <a:solidFill>
                  <a:srgbClr val="FDB597"/>
                </a:solidFill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" name="Прямоугольник: скругленные углы 6">
                <a:extLst>
                  <a:ext uri="{FF2B5EF4-FFF2-40B4-BE49-F238E27FC236}">
                    <a16:creationId xmlns:a16="http://schemas.microsoft.com/office/drawing/2014/main" id="{BD788AF3-572E-A6F4-928A-E077562520ED}"/>
                  </a:ext>
                </a:extLst>
              </p:cNvPr>
              <p:cNvSpPr/>
              <p:nvPr/>
            </p:nvSpPr>
            <p:spPr>
              <a:xfrm>
                <a:off x="2787267" y="330507"/>
                <a:ext cx="1277956" cy="1277956"/>
              </a:xfrm>
              <a:prstGeom prst="roundRect">
                <a:avLst/>
              </a:prstGeom>
              <a:gradFill flip="none" rotWithShape="1">
                <a:gsLst>
                  <a:gs pos="0">
                    <a:srgbClr val="FDB597">
                      <a:tint val="66000"/>
                      <a:satMod val="160000"/>
                    </a:srgbClr>
                  </a:gs>
                  <a:gs pos="50000">
                    <a:srgbClr val="FDB597">
                      <a:tint val="44500"/>
                      <a:satMod val="160000"/>
                    </a:srgbClr>
                  </a:gs>
                  <a:gs pos="100000">
                    <a:srgbClr val="FDB597">
                      <a:tint val="23500"/>
                      <a:satMod val="16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>
                <a:solidFill>
                  <a:srgbClr val="FDB597"/>
                </a:solidFill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" name="Прямоугольник: скругленные углы 8">
                <a:extLst>
                  <a:ext uri="{FF2B5EF4-FFF2-40B4-BE49-F238E27FC236}">
                    <a16:creationId xmlns:a16="http://schemas.microsoft.com/office/drawing/2014/main" id="{6A1DE798-9B29-074E-4940-A6F40BE49A1C}"/>
                  </a:ext>
                </a:extLst>
              </p:cNvPr>
              <p:cNvSpPr/>
              <p:nvPr/>
            </p:nvSpPr>
            <p:spPr>
              <a:xfrm>
                <a:off x="231355" y="1608463"/>
                <a:ext cx="1277956" cy="1277956"/>
              </a:xfrm>
              <a:prstGeom prst="roundRect">
                <a:avLst/>
              </a:prstGeom>
              <a:gradFill flip="none" rotWithShape="1">
                <a:gsLst>
                  <a:gs pos="0">
                    <a:srgbClr val="FDB597">
                      <a:tint val="66000"/>
                      <a:satMod val="160000"/>
                    </a:srgbClr>
                  </a:gs>
                  <a:gs pos="50000">
                    <a:srgbClr val="FDB597">
                      <a:tint val="44500"/>
                      <a:satMod val="160000"/>
                    </a:srgbClr>
                  </a:gs>
                  <a:gs pos="100000">
                    <a:srgbClr val="FDB597">
                      <a:tint val="23500"/>
                      <a:satMod val="16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>
                <a:solidFill>
                  <a:srgbClr val="FDB597"/>
                </a:solidFill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" name="Прямоугольник: скругленные углы 9">
                <a:extLst>
                  <a:ext uri="{FF2B5EF4-FFF2-40B4-BE49-F238E27FC236}">
                    <a16:creationId xmlns:a16="http://schemas.microsoft.com/office/drawing/2014/main" id="{AB797A74-6D68-DB41-388C-F8D0A8A47E1B}"/>
                  </a:ext>
                </a:extLst>
              </p:cNvPr>
              <p:cNvSpPr/>
              <p:nvPr/>
            </p:nvSpPr>
            <p:spPr>
              <a:xfrm>
                <a:off x="1509311" y="1608463"/>
                <a:ext cx="1277956" cy="1277956"/>
              </a:xfrm>
              <a:prstGeom prst="roundRect">
                <a:avLst/>
              </a:prstGeom>
              <a:gradFill flip="none" rotWithShape="1">
                <a:gsLst>
                  <a:gs pos="0">
                    <a:srgbClr val="FDB597">
                      <a:tint val="66000"/>
                      <a:satMod val="160000"/>
                    </a:srgbClr>
                  </a:gs>
                  <a:gs pos="50000">
                    <a:srgbClr val="FDB597">
                      <a:tint val="44500"/>
                      <a:satMod val="160000"/>
                    </a:srgbClr>
                  </a:gs>
                  <a:gs pos="100000">
                    <a:srgbClr val="FDB597">
                      <a:tint val="23500"/>
                      <a:satMod val="16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>
                <a:solidFill>
                  <a:srgbClr val="FDB597"/>
                </a:solidFill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" name="Прямоугольник: скругленные углы 10">
                <a:extLst>
                  <a:ext uri="{FF2B5EF4-FFF2-40B4-BE49-F238E27FC236}">
                    <a16:creationId xmlns:a16="http://schemas.microsoft.com/office/drawing/2014/main" id="{F3DD246E-6AF4-8DF0-4AE4-510218EDE998}"/>
                  </a:ext>
                </a:extLst>
              </p:cNvPr>
              <p:cNvSpPr/>
              <p:nvPr/>
            </p:nvSpPr>
            <p:spPr>
              <a:xfrm>
                <a:off x="2787267" y="1608463"/>
                <a:ext cx="1277956" cy="1277956"/>
              </a:xfrm>
              <a:prstGeom prst="roundRect">
                <a:avLst/>
              </a:prstGeom>
              <a:gradFill flip="none" rotWithShape="1">
                <a:gsLst>
                  <a:gs pos="0">
                    <a:srgbClr val="FDB597">
                      <a:tint val="66000"/>
                      <a:satMod val="160000"/>
                    </a:srgbClr>
                  </a:gs>
                  <a:gs pos="50000">
                    <a:srgbClr val="FDB597">
                      <a:tint val="44500"/>
                      <a:satMod val="160000"/>
                    </a:srgbClr>
                  </a:gs>
                  <a:gs pos="100000">
                    <a:srgbClr val="FDB597">
                      <a:tint val="23500"/>
                      <a:satMod val="16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>
                <a:solidFill>
                  <a:srgbClr val="FDB597"/>
                </a:solidFill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FD59A425-D238-6436-01E5-0A19954FCFE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89668" y="390844"/>
              <a:ext cx="1038646" cy="1049846"/>
            </a:xfrm>
            <a:prstGeom prst="rect">
              <a:avLst/>
            </a:prstGeom>
          </p:spPr>
        </p:pic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546AD628-BA2D-1864-03CC-BF567EBF661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740570" y="393464"/>
              <a:ext cx="1054426" cy="1054426"/>
            </a:xfrm>
            <a:prstGeom prst="rect">
              <a:avLst/>
            </a:prstGeom>
          </p:spPr>
        </p:pic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DA4D1A8C-E577-44BF-E491-19C25108B8D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034306" y="382236"/>
              <a:ext cx="947869" cy="947869"/>
            </a:xfrm>
            <a:prstGeom prst="rect">
              <a:avLst/>
            </a:prstGeom>
          </p:spPr>
        </p:pic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DEEF6B19-3807-D737-76F8-C64A3EE1F93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7379" y="1620448"/>
              <a:ext cx="760440" cy="977709"/>
            </a:xfrm>
            <a:prstGeom prst="rect">
              <a:avLst/>
            </a:prstGeom>
          </p:spPr>
        </p:pic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444C45F1-57FA-1013-2603-A01BDEEE39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43939" y="1619724"/>
              <a:ext cx="1115589" cy="1115589"/>
            </a:xfrm>
            <a:prstGeom prst="rect">
              <a:avLst/>
            </a:prstGeom>
          </p:spPr>
        </p:pic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6051C6D3-4959-C508-DAD0-98C7A8F897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070804" y="1684929"/>
              <a:ext cx="966680" cy="966680"/>
            </a:xfrm>
            <a:prstGeom prst="rect">
              <a:avLst/>
            </a:prstGeom>
          </p:spPr>
        </p:pic>
      </p:grpSp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06ADAFDA-7F5A-78DE-1987-39A5E9B70A29}"/>
              </a:ext>
            </a:extLst>
          </p:cNvPr>
          <p:cNvGrpSpPr/>
          <p:nvPr/>
        </p:nvGrpSpPr>
        <p:grpSpPr>
          <a:xfrm>
            <a:off x="6503727" y="220339"/>
            <a:ext cx="3862985" cy="2555912"/>
            <a:chOff x="7621837" y="220339"/>
            <a:chExt cx="3862985" cy="2555912"/>
          </a:xfrm>
        </p:grpSpPr>
        <p:grpSp>
          <p:nvGrpSpPr>
            <p:cNvPr id="18" name="Группа 17">
              <a:extLst>
                <a:ext uri="{FF2B5EF4-FFF2-40B4-BE49-F238E27FC236}">
                  <a16:creationId xmlns:a16="http://schemas.microsoft.com/office/drawing/2014/main" id="{5B351363-8974-D566-C2F0-A31A24054D5E}"/>
                </a:ext>
              </a:extLst>
            </p:cNvPr>
            <p:cNvGrpSpPr/>
            <p:nvPr/>
          </p:nvGrpSpPr>
          <p:grpSpPr>
            <a:xfrm>
              <a:off x="7621837" y="220339"/>
              <a:ext cx="3833868" cy="2555912"/>
              <a:chOff x="1509311" y="330507"/>
              <a:chExt cx="3833868" cy="2555912"/>
            </a:xfrm>
          </p:grpSpPr>
          <p:sp>
            <p:nvSpPr>
              <p:cNvPr id="20" name="Прямоугольник: скругленные углы 19">
                <a:extLst>
                  <a:ext uri="{FF2B5EF4-FFF2-40B4-BE49-F238E27FC236}">
                    <a16:creationId xmlns:a16="http://schemas.microsoft.com/office/drawing/2014/main" id="{71F6FEF5-7316-5CD8-B79A-B626F4F107EE}"/>
                  </a:ext>
                </a:extLst>
              </p:cNvPr>
              <p:cNvSpPr/>
              <p:nvPr/>
            </p:nvSpPr>
            <p:spPr>
              <a:xfrm>
                <a:off x="1509311" y="330507"/>
                <a:ext cx="1277956" cy="1277956"/>
              </a:xfrm>
              <a:prstGeom prst="roundRect">
                <a:avLst/>
              </a:prstGeom>
              <a:gradFill flip="none" rotWithShape="1">
                <a:gsLst>
                  <a:gs pos="0">
                    <a:srgbClr val="FDB597">
                      <a:tint val="66000"/>
                      <a:satMod val="160000"/>
                    </a:srgbClr>
                  </a:gs>
                  <a:gs pos="50000">
                    <a:srgbClr val="FDB597">
                      <a:tint val="44500"/>
                      <a:satMod val="160000"/>
                    </a:srgbClr>
                  </a:gs>
                  <a:gs pos="100000">
                    <a:srgbClr val="FDB597">
                      <a:tint val="23500"/>
                      <a:satMod val="16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>
                <a:solidFill>
                  <a:srgbClr val="FDB597"/>
                </a:solidFill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" name="Прямоугольник: скругленные углы 20">
                <a:extLst>
                  <a:ext uri="{FF2B5EF4-FFF2-40B4-BE49-F238E27FC236}">
                    <a16:creationId xmlns:a16="http://schemas.microsoft.com/office/drawing/2014/main" id="{36C5C5A0-8DDF-83DB-E581-A196DED911CE}"/>
                  </a:ext>
                </a:extLst>
              </p:cNvPr>
              <p:cNvSpPr/>
              <p:nvPr/>
            </p:nvSpPr>
            <p:spPr>
              <a:xfrm>
                <a:off x="2787267" y="330507"/>
                <a:ext cx="1277956" cy="1277956"/>
              </a:xfrm>
              <a:prstGeom prst="roundRect">
                <a:avLst/>
              </a:prstGeom>
              <a:gradFill flip="none" rotWithShape="1">
                <a:gsLst>
                  <a:gs pos="0">
                    <a:srgbClr val="FDB597">
                      <a:tint val="66000"/>
                      <a:satMod val="160000"/>
                    </a:srgbClr>
                  </a:gs>
                  <a:gs pos="50000">
                    <a:srgbClr val="FDB597">
                      <a:tint val="44500"/>
                      <a:satMod val="160000"/>
                    </a:srgbClr>
                  </a:gs>
                  <a:gs pos="100000">
                    <a:srgbClr val="FDB597">
                      <a:tint val="23500"/>
                      <a:satMod val="16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>
                <a:solidFill>
                  <a:srgbClr val="FDB597"/>
                </a:solidFill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" name="Прямоугольник: скругленные углы 21">
                <a:extLst>
                  <a:ext uri="{FF2B5EF4-FFF2-40B4-BE49-F238E27FC236}">
                    <a16:creationId xmlns:a16="http://schemas.microsoft.com/office/drawing/2014/main" id="{FE46382F-DA63-5D36-F857-8BB7437F2A2D}"/>
                  </a:ext>
                </a:extLst>
              </p:cNvPr>
              <p:cNvSpPr/>
              <p:nvPr/>
            </p:nvSpPr>
            <p:spPr>
              <a:xfrm>
                <a:off x="4065223" y="330507"/>
                <a:ext cx="1277956" cy="1277956"/>
              </a:xfrm>
              <a:prstGeom prst="roundRect">
                <a:avLst/>
              </a:prstGeom>
              <a:gradFill flip="none" rotWithShape="1">
                <a:gsLst>
                  <a:gs pos="0">
                    <a:srgbClr val="FDB597">
                      <a:tint val="66000"/>
                      <a:satMod val="160000"/>
                    </a:srgbClr>
                  </a:gs>
                  <a:gs pos="50000">
                    <a:srgbClr val="FDB597">
                      <a:tint val="44500"/>
                      <a:satMod val="160000"/>
                    </a:srgbClr>
                  </a:gs>
                  <a:gs pos="100000">
                    <a:srgbClr val="FDB597">
                      <a:tint val="23500"/>
                      <a:satMod val="16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>
                <a:solidFill>
                  <a:srgbClr val="FDB597"/>
                </a:solidFill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" name="Прямоугольник: скругленные углы 23">
                <a:extLst>
                  <a:ext uri="{FF2B5EF4-FFF2-40B4-BE49-F238E27FC236}">
                    <a16:creationId xmlns:a16="http://schemas.microsoft.com/office/drawing/2014/main" id="{23909C96-F075-2915-8EA1-33DB344FF085}"/>
                  </a:ext>
                </a:extLst>
              </p:cNvPr>
              <p:cNvSpPr/>
              <p:nvPr/>
            </p:nvSpPr>
            <p:spPr>
              <a:xfrm>
                <a:off x="1509311" y="1608463"/>
                <a:ext cx="1277956" cy="1277956"/>
              </a:xfrm>
              <a:prstGeom prst="roundRect">
                <a:avLst/>
              </a:prstGeom>
              <a:gradFill flip="none" rotWithShape="1">
                <a:gsLst>
                  <a:gs pos="0">
                    <a:srgbClr val="FDB597">
                      <a:tint val="66000"/>
                      <a:satMod val="160000"/>
                    </a:srgbClr>
                  </a:gs>
                  <a:gs pos="50000">
                    <a:srgbClr val="FDB597">
                      <a:tint val="44500"/>
                      <a:satMod val="160000"/>
                    </a:srgbClr>
                  </a:gs>
                  <a:gs pos="100000">
                    <a:srgbClr val="FDB597">
                      <a:tint val="23500"/>
                      <a:satMod val="16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>
                <a:solidFill>
                  <a:srgbClr val="FDB597"/>
                </a:solidFill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" name="Прямоугольник: скругленные углы 24">
                <a:extLst>
                  <a:ext uri="{FF2B5EF4-FFF2-40B4-BE49-F238E27FC236}">
                    <a16:creationId xmlns:a16="http://schemas.microsoft.com/office/drawing/2014/main" id="{35E7AA2D-45E5-09BC-04F1-AD8E43480D47}"/>
                  </a:ext>
                </a:extLst>
              </p:cNvPr>
              <p:cNvSpPr/>
              <p:nvPr/>
            </p:nvSpPr>
            <p:spPr>
              <a:xfrm>
                <a:off x="2787267" y="1608463"/>
                <a:ext cx="1277956" cy="1277956"/>
              </a:xfrm>
              <a:prstGeom prst="roundRect">
                <a:avLst/>
              </a:prstGeom>
              <a:gradFill flip="none" rotWithShape="1">
                <a:gsLst>
                  <a:gs pos="0">
                    <a:srgbClr val="FDB597">
                      <a:tint val="66000"/>
                      <a:satMod val="160000"/>
                    </a:srgbClr>
                  </a:gs>
                  <a:gs pos="50000">
                    <a:srgbClr val="FDB597">
                      <a:tint val="44500"/>
                      <a:satMod val="160000"/>
                    </a:srgbClr>
                  </a:gs>
                  <a:gs pos="100000">
                    <a:srgbClr val="FDB597">
                      <a:tint val="23500"/>
                      <a:satMod val="16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>
                <a:solidFill>
                  <a:srgbClr val="FDB597"/>
                </a:solidFill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" name="Прямоугольник: скругленные углы 25">
                <a:extLst>
                  <a:ext uri="{FF2B5EF4-FFF2-40B4-BE49-F238E27FC236}">
                    <a16:creationId xmlns:a16="http://schemas.microsoft.com/office/drawing/2014/main" id="{508D591A-4CA2-C0D4-7A2E-531750E65CD2}"/>
                  </a:ext>
                </a:extLst>
              </p:cNvPr>
              <p:cNvSpPr/>
              <p:nvPr/>
            </p:nvSpPr>
            <p:spPr>
              <a:xfrm>
                <a:off x="4065223" y="1608463"/>
                <a:ext cx="1277956" cy="1277956"/>
              </a:xfrm>
              <a:prstGeom prst="roundRect">
                <a:avLst/>
              </a:prstGeom>
              <a:gradFill flip="none" rotWithShape="1">
                <a:gsLst>
                  <a:gs pos="0">
                    <a:srgbClr val="FDB597">
                      <a:tint val="66000"/>
                      <a:satMod val="160000"/>
                    </a:srgbClr>
                  </a:gs>
                  <a:gs pos="50000">
                    <a:srgbClr val="FDB597">
                      <a:tint val="44500"/>
                      <a:satMod val="160000"/>
                    </a:srgbClr>
                  </a:gs>
                  <a:gs pos="100000">
                    <a:srgbClr val="FDB597">
                      <a:tint val="23500"/>
                      <a:satMod val="16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>
                <a:solidFill>
                  <a:srgbClr val="FDB597"/>
                </a:solidFill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AE7D9B6A-C023-7485-EA31-4AF5E16577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61147" y="459649"/>
              <a:ext cx="799336" cy="799336"/>
            </a:xfrm>
            <a:prstGeom prst="rect">
              <a:avLst/>
            </a:prstGeom>
          </p:spPr>
        </p:pic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id="{B177EF37-E090-28BF-35D5-A0A4240352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031101" y="390875"/>
              <a:ext cx="934749" cy="967526"/>
            </a:xfrm>
            <a:prstGeom prst="rect">
              <a:avLst/>
            </a:prstGeom>
          </p:spPr>
        </p:pic>
        <p:pic>
          <p:nvPicPr>
            <p:cNvPr id="51" name="Рисунок 50">
              <a:extLst>
                <a:ext uri="{FF2B5EF4-FFF2-40B4-BE49-F238E27FC236}">
                  <a16:creationId xmlns:a16="http://schemas.microsoft.com/office/drawing/2014/main" id="{FAC44547-B355-AA8C-3267-607504FC0D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148633" y="231969"/>
              <a:ext cx="1336189" cy="1336189"/>
            </a:xfrm>
            <a:prstGeom prst="rect">
              <a:avLst/>
            </a:prstGeom>
          </p:spPr>
        </p:pic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B6AA2CF0-6989-57E8-7A8A-F1527259A7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673184" y="1548604"/>
              <a:ext cx="1222302" cy="1222302"/>
            </a:xfrm>
            <a:prstGeom prst="rect">
              <a:avLst/>
            </a:prstGeom>
          </p:spPr>
        </p:pic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EE8CBBC9-96C8-8EA9-E087-8D6B2AA04F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969660" y="1578316"/>
              <a:ext cx="1138221" cy="1158243"/>
            </a:xfrm>
            <a:prstGeom prst="rect">
              <a:avLst/>
            </a:prstGeom>
          </p:spPr>
        </p:pic>
        <p:pic>
          <p:nvPicPr>
            <p:cNvPr id="61" name="Рисунок 60">
              <a:extLst>
                <a:ext uri="{FF2B5EF4-FFF2-40B4-BE49-F238E27FC236}">
                  <a16:creationId xmlns:a16="http://schemas.microsoft.com/office/drawing/2014/main" id="{7B8E782E-0636-DE49-512A-AC91FFE103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10471401" y="1672309"/>
              <a:ext cx="628037" cy="852775"/>
            </a:xfrm>
            <a:prstGeom prst="rect">
              <a:avLst/>
            </a:prstGeom>
          </p:spPr>
        </p:pic>
      </p:grpSp>
      <p:sp>
        <p:nvSpPr>
          <p:cNvPr id="64" name="Прямоугольник: скругленные углы 63">
            <a:extLst>
              <a:ext uri="{FF2B5EF4-FFF2-40B4-BE49-F238E27FC236}">
                <a16:creationId xmlns:a16="http://schemas.microsoft.com/office/drawing/2014/main" id="{F3618635-BDF3-B963-17D4-7207A055300B}"/>
              </a:ext>
            </a:extLst>
          </p:cNvPr>
          <p:cNvSpPr/>
          <p:nvPr/>
        </p:nvSpPr>
        <p:spPr>
          <a:xfrm>
            <a:off x="9231527" y="3573140"/>
            <a:ext cx="1277956" cy="127795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Ка-</a:t>
            </a:r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вун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Прямоугольник: скругленные углы 64">
            <a:extLst>
              <a:ext uri="{FF2B5EF4-FFF2-40B4-BE49-F238E27FC236}">
                <a16:creationId xmlns:a16="http://schemas.microsoft.com/office/drawing/2014/main" id="{17F8B280-C2FD-9CDC-0532-287F2EDCC41E}"/>
              </a:ext>
            </a:extLst>
          </p:cNvPr>
          <p:cNvSpPr/>
          <p:nvPr/>
        </p:nvSpPr>
        <p:spPr>
          <a:xfrm>
            <a:off x="7719012" y="3573140"/>
            <a:ext cx="1277956" cy="127795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Ба-</a:t>
            </a:r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нан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Прямоугольник: скругленные углы 65">
            <a:extLst>
              <a:ext uri="{FF2B5EF4-FFF2-40B4-BE49-F238E27FC236}">
                <a16:creationId xmlns:a16="http://schemas.microsoft.com/office/drawing/2014/main" id="{D5E51C88-90EB-B0DC-F17D-121ADA118776}"/>
              </a:ext>
            </a:extLst>
          </p:cNvPr>
          <p:cNvSpPr/>
          <p:nvPr/>
        </p:nvSpPr>
        <p:spPr>
          <a:xfrm>
            <a:off x="6206497" y="3589665"/>
            <a:ext cx="1277956" cy="127795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Ко-кос</a:t>
            </a:r>
          </a:p>
        </p:txBody>
      </p:sp>
      <p:sp>
        <p:nvSpPr>
          <p:cNvPr id="67" name="Прямоугольник: скругленные углы 66">
            <a:extLst>
              <a:ext uri="{FF2B5EF4-FFF2-40B4-BE49-F238E27FC236}">
                <a16:creationId xmlns:a16="http://schemas.microsoft.com/office/drawing/2014/main" id="{19FCDB35-80ED-371A-D96F-07AE9F099A97}"/>
              </a:ext>
            </a:extLst>
          </p:cNvPr>
          <p:cNvSpPr/>
          <p:nvPr/>
        </p:nvSpPr>
        <p:spPr>
          <a:xfrm>
            <a:off x="4693982" y="3589665"/>
            <a:ext cx="1277956" cy="127795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Гар-буз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Прямоугольник: скругленные углы 67">
            <a:extLst>
              <a:ext uri="{FF2B5EF4-FFF2-40B4-BE49-F238E27FC236}">
                <a16:creationId xmlns:a16="http://schemas.microsoft.com/office/drawing/2014/main" id="{47F5D506-CA41-AB18-4DCE-A75B6C05EE9A}"/>
              </a:ext>
            </a:extLst>
          </p:cNvPr>
          <p:cNvSpPr/>
          <p:nvPr/>
        </p:nvSpPr>
        <p:spPr>
          <a:xfrm>
            <a:off x="3181467" y="3573140"/>
            <a:ext cx="1277956" cy="127795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Пе-рець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Прямоугольник: скругленные углы 68">
            <a:extLst>
              <a:ext uri="{FF2B5EF4-FFF2-40B4-BE49-F238E27FC236}">
                <a16:creationId xmlns:a16="http://schemas.microsoft.com/office/drawing/2014/main" id="{E3471551-B6F6-9BC1-982E-904029F1F523}"/>
              </a:ext>
            </a:extLst>
          </p:cNvPr>
          <p:cNvSpPr/>
          <p:nvPr/>
        </p:nvSpPr>
        <p:spPr>
          <a:xfrm>
            <a:off x="1668952" y="3573140"/>
            <a:ext cx="1277956" cy="127795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uk-UA" sz="2000" b="1" dirty="0">
                <a:latin typeface="Arial" panose="020B0604020202020204" pitchFamily="34" charset="0"/>
                <a:cs typeface="Arial" panose="020B0604020202020204" pitchFamily="34" charset="0"/>
              </a:rPr>
              <a:t>і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-па</a:t>
            </a:r>
          </a:p>
        </p:txBody>
      </p:sp>
      <p:sp>
        <p:nvSpPr>
          <p:cNvPr id="73" name="Прямоугольник: скругленные углы 72">
            <a:extLst>
              <a:ext uri="{FF2B5EF4-FFF2-40B4-BE49-F238E27FC236}">
                <a16:creationId xmlns:a16="http://schemas.microsoft.com/office/drawing/2014/main" id="{A3C9907D-E6DB-FEE7-EF9B-6BACAF4F4C4C}"/>
              </a:ext>
            </a:extLst>
          </p:cNvPr>
          <p:cNvSpPr/>
          <p:nvPr/>
        </p:nvSpPr>
        <p:spPr>
          <a:xfrm>
            <a:off x="7719012" y="5130884"/>
            <a:ext cx="1277956" cy="127795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Сли-ва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Прямоугольник: скругленные углы 73">
            <a:extLst>
              <a:ext uri="{FF2B5EF4-FFF2-40B4-BE49-F238E27FC236}">
                <a16:creationId xmlns:a16="http://schemas.microsoft.com/office/drawing/2014/main" id="{077947F0-CCAB-1774-B3D6-F5D36F636C8E}"/>
              </a:ext>
            </a:extLst>
          </p:cNvPr>
          <p:cNvSpPr/>
          <p:nvPr/>
        </p:nvSpPr>
        <p:spPr>
          <a:xfrm>
            <a:off x="6206497" y="5147409"/>
            <a:ext cx="1277956" cy="127795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Ли-</a:t>
            </a:r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мон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Прямоугольник: скругленные углы 74">
            <a:extLst>
              <a:ext uri="{FF2B5EF4-FFF2-40B4-BE49-F238E27FC236}">
                <a16:creationId xmlns:a16="http://schemas.microsoft.com/office/drawing/2014/main" id="{1E5191D9-2BCE-8D23-04F2-8DDF21B333C2}"/>
              </a:ext>
            </a:extLst>
          </p:cNvPr>
          <p:cNvSpPr/>
          <p:nvPr/>
        </p:nvSpPr>
        <p:spPr>
          <a:xfrm>
            <a:off x="4693982" y="5147409"/>
            <a:ext cx="1277956" cy="127795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Виш-ня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Прямоугольник: скругленные углы 75">
            <a:extLst>
              <a:ext uri="{FF2B5EF4-FFF2-40B4-BE49-F238E27FC236}">
                <a16:creationId xmlns:a16="http://schemas.microsoft.com/office/drawing/2014/main" id="{D65BD78C-8A35-C422-D403-C0FE9F6CE115}"/>
              </a:ext>
            </a:extLst>
          </p:cNvPr>
          <p:cNvSpPr/>
          <p:nvPr/>
        </p:nvSpPr>
        <p:spPr>
          <a:xfrm>
            <a:off x="3181467" y="5154282"/>
            <a:ext cx="1277956" cy="125455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Мор-ква</a:t>
            </a:r>
          </a:p>
        </p:txBody>
      </p:sp>
      <p:sp>
        <p:nvSpPr>
          <p:cNvPr id="77" name="Прямоугольник: скругленные углы 76">
            <a:extLst>
              <a:ext uri="{FF2B5EF4-FFF2-40B4-BE49-F238E27FC236}">
                <a16:creationId xmlns:a16="http://schemas.microsoft.com/office/drawing/2014/main" id="{6612124B-C84A-A14D-74CF-4B3AD281F16A}"/>
              </a:ext>
            </a:extLst>
          </p:cNvPr>
          <p:cNvSpPr/>
          <p:nvPr/>
        </p:nvSpPr>
        <p:spPr>
          <a:xfrm>
            <a:off x="1668952" y="5130884"/>
            <a:ext cx="1277956" cy="127795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Час-ник</a:t>
            </a:r>
          </a:p>
        </p:txBody>
      </p:sp>
      <p:sp>
        <p:nvSpPr>
          <p:cNvPr id="80" name="Прямоугольник 79">
            <a:extLst>
              <a:ext uri="{FF2B5EF4-FFF2-40B4-BE49-F238E27FC236}">
                <a16:creationId xmlns:a16="http://schemas.microsoft.com/office/drawing/2014/main" id="{B3751D87-181B-DA57-2206-942E54C8858F}"/>
              </a:ext>
            </a:extLst>
          </p:cNvPr>
          <p:cNvSpPr/>
          <p:nvPr/>
        </p:nvSpPr>
        <p:spPr>
          <a:xfrm>
            <a:off x="1646834" y="3538452"/>
            <a:ext cx="1315479" cy="131547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81" name="Прямоугольник 80">
            <a:extLst>
              <a:ext uri="{FF2B5EF4-FFF2-40B4-BE49-F238E27FC236}">
                <a16:creationId xmlns:a16="http://schemas.microsoft.com/office/drawing/2014/main" id="{76474EBD-F6C7-AD05-D331-744DFD08D783}"/>
              </a:ext>
            </a:extLst>
          </p:cNvPr>
          <p:cNvSpPr/>
          <p:nvPr/>
        </p:nvSpPr>
        <p:spPr>
          <a:xfrm>
            <a:off x="3149817" y="3537165"/>
            <a:ext cx="1285198" cy="134990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000" dirty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82" name="Прямоугольник 81">
            <a:extLst>
              <a:ext uri="{FF2B5EF4-FFF2-40B4-BE49-F238E27FC236}">
                <a16:creationId xmlns:a16="http://schemas.microsoft.com/office/drawing/2014/main" id="{B74CDCEF-F5AC-8B1A-7EF6-5942D5816D17}"/>
              </a:ext>
            </a:extLst>
          </p:cNvPr>
          <p:cNvSpPr/>
          <p:nvPr/>
        </p:nvSpPr>
        <p:spPr>
          <a:xfrm>
            <a:off x="4644084" y="3570903"/>
            <a:ext cx="1315479" cy="131547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3" name="Прямоугольник 82">
            <a:extLst>
              <a:ext uri="{FF2B5EF4-FFF2-40B4-BE49-F238E27FC236}">
                <a16:creationId xmlns:a16="http://schemas.microsoft.com/office/drawing/2014/main" id="{AFCCCD55-17A4-1169-4471-03E6D070CDC1}"/>
              </a:ext>
            </a:extLst>
          </p:cNvPr>
          <p:cNvSpPr/>
          <p:nvPr/>
        </p:nvSpPr>
        <p:spPr>
          <a:xfrm>
            <a:off x="6177901" y="3580485"/>
            <a:ext cx="1315479" cy="131547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0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84" name="Прямоугольник 83">
            <a:extLst>
              <a:ext uri="{FF2B5EF4-FFF2-40B4-BE49-F238E27FC236}">
                <a16:creationId xmlns:a16="http://schemas.microsoft.com/office/drawing/2014/main" id="{A92F8821-8298-E217-F0D7-3339F7336A43}"/>
              </a:ext>
            </a:extLst>
          </p:cNvPr>
          <p:cNvSpPr/>
          <p:nvPr/>
        </p:nvSpPr>
        <p:spPr>
          <a:xfrm>
            <a:off x="7722625" y="3574491"/>
            <a:ext cx="1315479" cy="131547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000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85" name="Прямоугольник 84">
            <a:extLst>
              <a:ext uri="{FF2B5EF4-FFF2-40B4-BE49-F238E27FC236}">
                <a16:creationId xmlns:a16="http://schemas.microsoft.com/office/drawing/2014/main" id="{ACA516B5-7FF9-E6E9-690C-0517390E96FB}"/>
              </a:ext>
            </a:extLst>
          </p:cNvPr>
          <p:cNvSpPr/>
          <p:nvPr/>
        </p:nvSpPr>
        <p:spPr>
          <a:xfrm>
            <a:off x="9224307" y="3535617"/>
            <a:ext cx="1315479" cy="131547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8" name="Прямоугольник 87">
            <a:extLst>
              <a:ext uri="{FF2B5EF4-FFF2-40B4-BE49-F238E27FC236}">
                <a16:creationId xmlns:a16="http://schemas.microsoft.com/office/drawing/2014/main" id="{681CAAB8-165D-EA4B-F639-EFBBBA3D0BF7}"/>
              </a:ext>
            </a:extLst>
          </p:cNvPr>
          <p:cNvSpPr/>
          <p:nvPr/>
        </p:nvSpPr>
        <p:spPr>
          <a:xfrm>
            <a:off x="1657587" y="5123821"/>
            <a:ext cx="1315479" cy="131547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89" name="Прямоугольник 88">
            <a:extLst>
              <a:ext uri="{FF2B5EF4-FFF2-40B4-BE49-F238E27FC236}">
                <a16:creationId xmlns:a16="http://schemas.microsoft.com/office/drawing/2014/main" id="{7B70124D-2B06-5E3D-358A-A9ABC4E7F7DE}"/>
              </a:ext>
            </a:extLst>
          </p:cNvPr>
          <p:cNvSpPr/>
          <p:nvPr/>
        </p:nvSpPr>
        <p:spPr>
          <a:xfrm>
            <a:off x="3155309" y="5154282"/>
            <a:ext cx="1315479" cy="131547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000" dirty="0"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90" name="Прямоугольник 89">
            <a:extLst>
              <a:ext uri="{FF2B5EF4-FFF2-40B4-BE49-F238E27FC236}">
                <a16:creationId xmlns:a16="http://schemas.microsoft.com/office/drawing/2014/main" id="{01DFDD1F-B9B3-3408-6D40-7D74D2CF1AF2}"/>
              </a:ext>
            </a:extLst>
          </p:cNvPr>
          <p:cNvSpPr/>
          <p:nvPr/>
        </p:nvSpPr>
        <p:spPr>
          <a:xfrm>
            <a:off x="4693982" y="5154282"/>
            <a:ext cx="1315479" cy="131547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91" name="Прямоугольник 90">
            <a:extLst>
              <a:ext uri="{FF2B5EF4-FFF2-40B4-BE49-F238E27FC236}">
                <a16:creationId xmlns:a16="http://schemas.microsoft.com/office/drawing/2014/main" id="{6F2D2065-5036-C733-933D-BDC358B5F4D5}"/>
              </a:ext>
            </a:extLst>
          </p:cNvPr>
          <p:cNvSpPr/>
          <p:nvPr/>
        </p:nvSpPr>
        <p:spPr>
          <a:xfrm>
            <a:off x="6187735" y="5127983"/>
            <a:ext cx="1315479" cy="131547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92" name="Прямоугольник 91">
            <a:extLst>
              <a:ext uri="{FF2B5EF4-FFF2-40B4-BE49-F238E27FC236}">
                <a16:creationId xmlns:a16="http://schemas.microsoft.com/office/drawing/2014/main" id="{AB961E2F-E01C-4BF9-2F05-A4C2575C0703}"/>
              </a:ext>
            </a:extLst>
          </p:cNvPr>
          <p:cNvSpPr/>
          <p:nvPr/>
        </p:nvSpPr>
        <p:spPr>
          <a:xfrm>
            <a:off x="7715044" y="5127982"/>
            <a:ext cx="1315479" cy="131547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000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56" name="Прямоугольник: скругленные углы 63">
            <a:extLst>
              <a:ext uri="{FF2B5EF4-FFF2-40B4-BE49-F238E27FC236}">
                <a16:creationId xmlns:a16="http://schemas.microsoft.com/office/drawing/2014/main" id="{B70D4130-6675-4C38-85FD-461587B5C771}"/>
              </a:ext>
            </a:extLst>
          </p:cNvPr>
          <p:cNvSpPr/>
          <p:nvPr/>
        </p:nvSpPr>
        <p:spPr>
          <a:xfrm>
            <a:off x="9267688" y="5147409"/>
            <a:ext cx="1277956" cy="127795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Гра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-нат</a:t>
            </a:r>
          </a:p>
        </p:txBody>
      </p:sp>
      <p:sp>
        <p:nvSpPr>
          <p:cNvPr id="58" name="Прямоугольник 84">
            <a:extLst>
              <a:ext uri="{FF2B5EF4-FFF2-40B4-BE49-F238E27FC236}">
                <a16:creationId xmlns:a16="http://schemas.microsoft.com/office/drawing/2014/main" id="{6A737E02-4AD4-44F2-A0E2-D96C7788D99E}"/>
              </a:ext>
            </a:extLst>
          </p:cNvPr>
          <p:cNvSpPr/>
          <p:nvPr/>
        </p:nvSpPr>
        <p:spPr>
          <a:xfrm>
            <a:off x="9265082" y="5142634"/>
            <a:ext cx="1315479" cy="131547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0C0AAB7-A042-4903-87D4-05684BAB60B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42609"/>
            <a:ext cx="843246" cy="76551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70C8B26-EF46-4306-9A4F-C348ADC629D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07" y="1699447"/>
            <a:ext cx="1699593" cy="169959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4232291-B2D7-4873-8436-4F404BDEBF9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9202" y="1578925"/>
            <a:ext cx="1809779" cy="1809779"/>
          </a:xfrm>
          <a:prstGeom prst="rect">
            <a:avLst/>
          </a:prstGeom>
        </p:spPr>
      </p:pic>
      <p:sp>
        <p:nvSpPr>
          <p:cNvPr id="35" name="Сердце 34">
            <a:extLst>
              <a:ext uri="{FF2B5EF4-FFF2-40B4-BE49-F238E27FC236}">
                <a16:creationId xmlns:a16="http://schemas.microsoft.com/office/drawing/2014/main" id="{181684B4-9D0B-F2E4-0B93-E047FF549D2D}"/>
              </a:ext>
            </a:extLst>
          </p:cNvPr>
          <p:cNvSpPr/>
          <p:nvPr/>
        </p:nvSpPr>
        <p:spPr>
          <a:xfrm>
            <a:off x="1507449" y="2850335"/>
            <a:ext cx="689353" cy="654059"/>
          </a:xfrm>
          <a:prstGeom prst="hear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7" name="Сердце 36">
            <a:extLst>
              <a:ext uri="{FF2B5EF4-FFF2-40B4-BE49-F238E27FC236}">
                <a16:creationId xmlns:a16="http://schemas.microsoft.com/office/drawing/2014/main" id="{84869C56-CB9B-0C8B-B33D-528C8018BDE5}"/>
              </a:ext>
            </a:extLst>
          </p:cNvPr>
          <p:cNvSpPr/>
          <p:nvPr/>
        </p:nvSpPr>
        <p:spPr>
          <a:xfrm>
            <a:off x="2222968" y="2831412"/>
            <a:ext cx="689353" cy="654059"/>
          </a:xfrm>
          <a:prstGeom prst="hear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39" name="Сердце 38">
            <a:extLst>
              <a:ext uri="{FF2B5EF4-FFF2-40B4-BE49-F238E27FC236}">
                <a16:creationId xmlns:a16="http://schemas.microsoft.com/office/drawing/2014/main" id="{5563ADAB-8659-834B-F151-F2108F3C04B2}"/>
              </a:ext>
            </a:extLst>
          </p:cNvPr>
          <p:cNvSpPr/>
          <p:nvPr/>
        </p:nvSpPr>
        <p:spPr>
          <a:xfrm>
            <a:off x="2980647" y="2868429"/>
            <a:ext cx="689353" cy="654059"/>
          </a:xfrm>
          <a:prstGeom prst="hear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1" name="Сердце 40">
            <a:extLst>
              <a:ext uri="{FF2B5EF4-FFF2-40B4-BE49-F238E27FC236}">
                <a16:creationId xmlns:a16="http://schemas.microsoft.com/office/drawing/2014/main" id="{94BD0DB7-6DB8-6A42-0111-46FC1D98D8C1}"/>
              </a:ext>
            </a:extLst>
          </p:cNvPr>
          <p:cNvSpPr/>
          <p:nvPr/>
        </p:nvSpPr>
        <p:spPr>
          <a:xfrm>
            <a:off x="3683099" y="2862641"/>
            <a:ext cx="689353" cy="654059"/>
          </a:xfrm>
          <a:prstGeom prst="hear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2" name="Сердце 41">
            <a:extLst>
              <a:ext uri="{FF2B5EF4-FFF2-40B4-BE49-F238E27FC236}">
                <a16:creationId xmlns:a16="http://schemas.microsoft.com/office/drawing/2014/main" id="{61840030-2813-13F9-8A3A-C6390F18AF61}"/>
              </a:ext>
            </a:extLst>
          </p:cNvPr>
          <p:cNvSpPr/>
          <p:nvPr/>
        </p:nvSpPr>
        <p:spPr>
          <a:xfrm>
            <a:off x="4437705" y="2854955"/>
            <a:ext cx="689353" cy="654059"/>
          </a:xfrm>
          <a:prstGeom prst="hear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4" name="Солнце 43">
            <a:extLst>
              <a:ext uri="{FF2B5EF4-FFF2-40B4-BE49-F238E27FC236}">
                <a16:creationId xmlns:a16="http://schemas.microsoft.com/office/drawing/2014/main" id="{5243DED7-0B5B-689A-AA1B-1C5157AB2634}"/>
              </a:ext>
            </a:extLst>
          </p:cNvPr>
          <p:cNvSpPr/>
          <p:nvPr/>
        </p:nvSpPr>
        <p:spPr>
          <a:xfrm>
            <a:off x="6108267" y="2854372"/>
            <a:ext cx="689353" cy="669146"/>
          </a:xfrm>
          <a:prstGeom prst="sun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5" name="Солнце 44">
            <a:extLst>
              <a:ext uri="{FF2B5EF4-FFF2-40B4-BE49-F238E27FC236}">
                <a16:creationId xmlns:a16="http://schemas.microsoft.com/office/drawing/2014/main" id="{346B29B7-C810-BC2E-B199-4FD5BA6E50FE}"/>
              </a:ext>
            </a:extLst>
          </p:cNvPr>
          <p:cNvSpPr/>
          <p:nvPr/>
        </p:nvSpPr>
        <p:spPr>
          <a:xfrm>
            <a:off x="6860132" y="2847554"/>
            <a:ext cx="689353" cy="669146"/>
          </a:xfrm>
          <a:prstGeom prst="sun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6" name="Солнце 45">
            <a:extLst>
              <a:ext uri="{FF2B5EF4-FFF2-40B4-BE49-F238E27FC236}">
                <a16:creationId xmlns:a16="http://schemas.microsoft.com/office/drawing/2014/main" id="{B74D511E-10F2-9DF9-3730-B035825A4A75}"/>
              </a:ext>
            </a:extLst>
          </p:cNvPr>
          <p:cNvSpPr/>
          <p:nvPr/>
        </p:nvSpPr>
        <p:spPr>
          <a:xfrm>
            <a:off x="7624009" y="2868429"/>
            <a:ext cx="689353" cy="669146"/>
          </a:xfrm>
          <a:prstGeom prst="sun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8" name="Солнце 47">
            <a:extLst>
              <a:ext uri="{FF2B5EF4-FFF2-40B4-BE49-F238E27FC236}">
                <a16:creationId xmlns:a16="http://schemas.microsoft.com/office/drawing/2014/main" id="{F530CE05-91D1-A377-CA56-3A4B8A8750A6}"/>
              </a:ext>
            </a:extLst>
          </p:cNvPr>
          <p:cNvSpPr/>
          <p:nvPr/>
        </p:nvSpPr>
        <p:spPr>
          <a:xfrm>
            <a:off x="8331272" y="2831512"/>
            <a:ext cx="689353" cy="669146"/>
          </a:xfrm>
          <a:prstGeom prst="sun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50" name="Солнце 49">
            <a:extLst>
              <a:ext uri="{FF2B5EF4-FFF2-40B4-BE49-F238E27FC236}">
                <a16:creationId xmlns:a16="http://schemas.microsoft.com/office/drawing/2014/main" id="{7662E1FF-C5A9-6B61-D905-7E0245FAD92B}"/>
              </a:ext>
            </a:extLst>
          </p:cNvPr>
          <p:cNvSpPr/>
          <p:nvPr/>
        </p:nvSpPr>
        <p:spPr>
          <a:xfrm>
            <a:off x="9065136" y="2840011"/>
            <a:ext cx="689353" cy="669146"/>
          </a:xfrm>
          <a:prstGeom prst="sun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52" name="Солнце 51">
            <a:extLst>
              <a:ext uri="{FF2B5EF4-FFF2-40B4-BE49-F238E27FC236}">
                <a16:creationId xmlns:a16="http://schemas.microsoft.com/office/drawing/2014/main" id="{53E7980D-9F1A-41A8-6669-680A4359A47E}"/>
              </a:ext>
            </a:extLst>
          </p:cNvPr>
          <p:cNvSpPr/>
          <p:nvPr/>
        </p:nvSpPr>
        <p:spPr>
          <a:xfrm>
            <a:off x="9873228" y="2835248"/>
            <a:ext cx="689353" cy="669146"/>
          </a:xfrm>
          <a:prstGeom prst="sun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" name="Сердце 1">
            <a:extLst>
              <a:ext uri="{FF2B5EF4-FFF2-40B4-BE49-F238E27FC236}">
                <a16:creationId xmlns:a16="http://schemas.microsoft.com/office/drawing/2014/main" id="{DEB5A79B-C496-4565-4B52-7851BBF4DB01}"/>
              </a:ext>
            </a:extLst>
          </p:cNvPr>
          <p:cNvSpPr/>
          <p:nvPr/>
        </p:nvSpPr>
        <p:spPr>
          <a:xfrm>
            <a:off x="1491700" y="2854372"/>
            <a:ext cx="689353" cy="654059"/>
          </a:xfrm>
          <a:prstGeom prst="hear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4" name="Сердце 13">
            <a:extLst>
              <a:ext uri="{FF2B5EF4-FFF2-40B4-BE49-F238E27FC236}">
                <a16:creationId xmlns:a16="http://schemas.microsoft.com/office/drawing/2014/main" id="{0C71BE5C-7807-6DBD-98F4-093621766294}"/>
              </a:ext>
            </a:extLst>
          </p:cNvPr>
          <p:cNvSpPr/>
          <p:nvPr/>
        </p:nvSpPr>
        <p:spPr>
          <a:xfrm>
            <a:off x="2226802" y="2853609"/>
            <a:ext cx="689353" cy="654059"/>
          </a:xfrm>
          <a:prstGeom prst="hear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6" name="Сердце 15">
            <a:extLst>
              <a:ext uri="{FF2B5EF4-FFF2-40B4-BE49-F238E27FC236}">
                <a16:creationId xmlns:a16="http://schemas.microsoft.com/office/drawing/2014/main" id="{F9792A3A-01AC-E8CD-0386-D869FBA840E2}"/>
              </a:ext>
            </a:extLst>
          </p:cNvPr>
          <p:cNvSpPr/>
          <p:nvPr/>
        </p:nvSpPr>
        <p:spPr>
          <a:xfrm>
            <a:off x="2974098" y="2848062"/>
            <a:ext cx="689353" cy="654059"/>
          </a:xfrm>
          <a:prstGeom prst="hear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7" name="Сердце 16">
            <a:extLst>
              <a:ext uri="{FF2B5EF4-FFF2-40B4-BE49-F238E27FC236}">
                <a16:creationId xmlns:a16="http://schemas.microsoft.com/office/drawing/2014/main" id="{1C572410-CE1D-4EAC-C4B7-B39B652B2C14}"/>
              </a:ext>
            </a:extLst>
          </p:cNvPr>
          <p:cNvSpPr/>
          <p:nvPr/>
        </p:nvSpPr>
        <p:spPr>
          <a:xfrm>
            <a:off x="3683693" y="2869459"/>
            <a:ext cx="689353" cy="654059"/>
          </a:xfrm>
          <a:prstGeom prst="hear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9" name="Сердце 18">
            <a:extLst>
              <a:ext uri="{FF2B5EF4-FFF2-40B4-BE49-F238E27FC236}">
                <a16:creationId xmlns:a16="http://schemas.microsoft.com/office/drawing/2014/main" id="{09BA6451-5489-F992-1495-78C0B0064D8F}"/>
              </a:ext>
            </a:extLst>
          </p:cNvPr>
          <p:cNvSpPr/>
          <p:nvPr/>
        </p:nvSpPr>
        <p:spPr>
          <a:xfrm>
            <a:off x="4442914" y="2868429"/>
            <a:ext cx="689353" cy="654059"/>
          </a:xfrm>
          <a:prstGeom prst="hear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3" name="Солнце 22">
            <a:extLst>
              <a:ext uri="{FF2B5EF4-FFF2-40B4-BE49-F238E27FC236}">
                <a16:creationId xmlns:a16="http://schemas.microsoft.com/office/drawing/2014/main" id="{2BF5B1E9-8EED-63F2-513A-D5CD6DE509CF}"/>
              </a:ext>
            </a:extLst>
          </p:cNvPr>
          <p:cNvSpPr/>
          <p:nvPr/>
        </p:nvSpPr>
        <p:spPr>
          <a:xfrm>
            <a:off x="6108266" y="2861598"/>
            <a:ext cx="689353" cy="669146"/>
          </a:xfrm>
          <a:prstGeom prst="sun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7" name="Солнце 26">
            <a:extLst>
              <a:ext uri="{FF2B5EF4-FFF2-40B4-BE49-F238E27FC236}">
                <a16:creationId xmlns:a16="http://schemas.microsoft.com/office/drawing/2014/main" id="{5FE15D63-7394-4E8A-7B15-2ACDDA923607}"/>
              </a:ext>
            </a:extLst>
          </p:cNvPr>
          <p:cNvSpPr/>
          <p:nvPr/>
        </p:nvSpPr>
        <p:spPr>
          <a:xfrm>
            <a:off x="6870356" y="2840011"/>
            <a:ext cx="689353" cy="669146"/>
          </a:xfrm>
          <a:prstGeom prst="sun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9" name="Солнце 28">
            <a:extLst>
              <a:ext uri="{FF2B5EF4-FFF2-40B4-BE49-F238E27FC236}">
                <a16:creationId xmlns:a16="http://schemas.microsoft.com/office/drawing/2014/main" id="{82A677A1-2930-F3D2-73B7-17A4B669FDB6}"/>
              </a:ext>
            </a:extLst>
          </p:cNvPr>
          <p:cNvSpPr/>
          <p:nvPr/>
        </p:nvSpPr>
        <p:spPr>
          <a:xfrm>
            <a:off x="7637108" y="2861598"/>
            <a:ext cx="689353" cy="669146"/>
          </a:xfrm>
          <a:prstGeom prst="sun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1" name="Солнце 30">
            <a:extLst>
              <a:ext uri="{FF2B5EF4-FFF2-40B4-BE49-F238E27FC236}">
                <a16:creationId xmlns:a16="http://schemas.microsoft.com/office/drawing/2014/main" id="{1BEF743E-F426-8467-B146-52C3F6C6F0E0}"/>
              </a:ext>
            </a:extLst>
          </p:cNvPr>
          <p:cNvSpPr/>
          <p:nvPr/>
        </p:nvSpPr>
        <p:spPr>
          <a:xfrm>
            <a:off x="8330887" y="2829357"/>
            <a:ext cx="689353" cy="669146"/>
          </a:xfrm>
          <a:prstGeom prst="sun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3" name="Солнце 32">
            <a:extLst>
              <a:ext uri="{FF2B5EF4-FFF2-40B4-BE49-F238E27FC236}">
                <a16:creationId xmlns:a16="http://schemas.microsoft.com/office/drawing/2014/main" id="{5EE07AA3-EFAA-DE2E-A90E-04BFE91AA718}"/>
              </a:ext>
            </a:extLst>
          </p:cNvPr>
          <p:cNvSpPr/>
          <p:nvPr/>
        </p:nvSpPr>
        <p:spPr>
          <a:xfrm>
            <a:off x="9058756" y="2846114"/>
            <a:ext cx="689353" cy="669146"/>
          </a:xfrm>
          <a:prstGeom prst="sun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4" name="Солнце 33">
            <a:extLst>
              <a:ext uri="{FF2B5EF4-FFF2-40B4-BE49-F238E27FC236}">
                <a16:creationId xmlns:a16="http://schemas.microsoft.com/office/drawing/2014/main" id="{B461878B-F291-7E33-F068-A83696A3EEA3}"/>
              </a:ext>
            </a:extLst>
          </p:cNvPr>
          <p:cNvSpPr/>
          <p:nvPr/>
        </p:nvSpPr>
        <p:spPr>
          <a:xfrm>
            <a:off x="9884973" y="2838680"/>
            <a:ext cx="689353" cy="669146"/>
          </a:xfrm>
          <a:prstGeom prst="sun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53" name="Сердце 52">
            <a:extLst>
              <a:ext uri="{FF2B5EF4-FFF2-40B4-BE49-F238E27FC236}">
                <a16:creationId xmlns:a16="http://schemas.microsoft.com/office/drawing/2014/main" id="{E8D86A38-CD45-E26A-3367-F170B84BE1FC}"/>
              </a:ext>
            </a:extLst>
          </p:cNvPr>
          <p:cNvSpPr/>
          <p:nvPr/>
        </p:nvSpPr>
        <p:spPr>
          <a:xfrm>
            <a:off x="5237854" y="2867150"/>
            <a:ext cx="689353" cy="654059"/>
          </a:xfrm>
          <a:prstGeom prst="hear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54" name="Сердце 53">
            <a:extLst>
              <a:ext uri="{FF2B5EF4-FFF2-40B4-BE49-F238E27FC236}">
                <a16:creationId xmlns:a16="http://schemas.microsoft.com/office/drawing/2014/main" id="{4D42437B-AD93-FA34-C2EC-1CAAAFFE5A25}"/>
              </a:ext>
            </a:extLst>
          </p:cNvPr>
          <p:cNvSpPr/>
          <p:nvPr/>
        </p:nvSpPr>
        <p:spPr>
          <a:xfrm>
            <a:off x="5257142" y="2861915"/>
            <a:ext cx="689353" cy="654059"/>
          </a:xfrm>
          <a:prstGeom prst="hear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209175F-C552-4E7D-B603-E970494403DA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809" y="874638"/>
            <a:ext cx="4859854" cy="5000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817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6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0" fill="hold">
                      <p:stCondLst>
                        <p:cond delay="0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  <p:bldLst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58" grpId="0" animBg="1"/>
      <p:bldP spid="2" grpId="0" animBg="1"/>
      <p:bldP spid="14" grpId="0" animBg="1"/>
      <p:bldP spid="16" grpId="0" animBg="1"/>
      <p:bldP spid="17" grpId="0" animBg="1"/>
      <p:bldP spid="19" grpId="1" animBg="1"/>
      <p:bldP spid="23" grpId="0" animBg="1"/>
      <p:bldP spid="27" grpId="0" animBg="1"/>
      <p:bldP spid="29" grpId="0" animBg="1"/>
      <p:bldP spid="31" grpId="0" animBg="1"/>
      <p:bldP spid="33" grpId="0" animBg="1"/>
      <p:bldP spid="34" grpId="0" animBg="1"/>
      <p:bldP spid="54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</TotalTime>
  <Words>26</Words>
  <Application>Microsoft Macintosh PowerPoint</Application>
  <PresentationFormat>Широкоэкранный</PresentationFormat>
  <Paragraphs>24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Ксения Еловая</dc:creator>
  <cp:lastModifiedBy>Microsoft Office User</cp:lastModifiedBy>
  <cp:revision>20</cp:revision>
  <dcterms:created xsi:type="dcterms:W3CDTF">2025-03-26T13:45:09Z</dcterms:created>
  <dcterms:modified xsi:type="dcterms:W3CDTF">2025-09-30T18:56:35Z</dcterms:modified>
</cp:coreProperties>
</file>