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3"/>
    <p:restoredTop sz="94646"/>
  </p:normalViewPr>
  <p:slideViewPr>
    <p:cSldViewPr snapToGrid="0">
      <p:cViewPr varScale="1">
        <p:scale>
          <a:sx n="94" d="100"/>
          <a:sy n="94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919CD-DA29-4088-936A-F43FF36D595F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86BF6-0E57-41AE-92DE-D7A2967E3D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FD1DA-BEBA-4A43-A113-003ED47F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9E425E-FE1B-78C0-B61B-BBB1183D9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BDF03-8E82-7F68-44BD-6FF6DBDE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D76-C551-471B-9B49-D99A4D0034DE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74F8B-D04E-4F22-7CDB-4279DBCF9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77543-D1BB-57E3-281C-A11AEA7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3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72B5D-192D-4AD3-109E-61CB88B7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B1AD1-4853-725E-E84A-0D1448EF0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5532D-892F-7F31-8718-3A2C2CAB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2550-4F0E-4822-B54E-A899CD5AAD03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BD317-F516-A313-9D2A-4729F161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FBC89-4B6E-7A9E-A1C5-59923031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9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45439F-C8C8-3360-408F-36A0C8F8B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790A8C-192F-2C70-AD23-7AF79B58C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4C922-8F1C-7454-4121-37F275D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DA92-67E0-4DB8-93EA-84768ED0B2F9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E2FED-8712-E9B9-935E-88C80FB8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14991-0BCC-7428-260F-3FEA6D4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AE4DB-2A26-2B1D-A3D6-BAD1497B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83662D-7846-8518-8F65-E628F6803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37EED-5599-DB46-FBC2-1B99063B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6FCC-E302-4DF0-A2DE-7008657B40B1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1577CC-4F92-D882-C97C-F8F82327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D52C7-377C-1A30-AF30-B559D94C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7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9ACB7-24D4-F1C0-5D71-7FDABDC2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0C233-A05E-4BE9-18C5-857188D9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DEE86-48FC-5A10-7283-6AB581B7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EB72-ABB5-45B1-A4F5-95DC96F21090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5D330-4D05-BCF2-2DD9-8D9657B8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29C1B-277B-ED6B-C9E7-D188F70A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9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64E4C-3B15-A720-DF01-D77A521C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44E0D-584E-AF15-98B7-AB094EF4D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77E2C-4787-8136-D34F-132E9A145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1C202B-005C-A48C-6550-736F6F9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584A-2E4D-4F9D-A654-AC206C33C392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28EB1-0BBB-6124-E9B1-ED0660F1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A05A4-4624-C919-49C6-529E6976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EF702-3C30-6247-DDC4-41BBF6BC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796930-4423-6BB0-1E73-070A9A48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5389C2-9657-C5D8-3F42-0A8C64DDB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7DC16-E9DA-BD4A-9070-8AB020E1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3EDAE-5BF2-B670-614A-62198E1B1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733DE-7C1B-D3E8-CBB3-A59345CE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9B44-BE53-455B-8B9A-95996911AAE0}" type="datetime1">
              <a:rPr lang="ru-RU" smtClean="0"/>
              <a:t>30.09.2025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B658F3-81BD-B1F9-2272-E59D9BCB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74C0EC-8FDB-9A77-3271-4A08A56A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2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9A2E-A625-E173-BF6B-1C4FFE37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001229-2CD9-228E-A4D6-AD8FC38D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8B4D-4DB0-4B83-8A63-C287FE5FE5E1}" type="datetime1">
              <a:rPr lang="ru-RU" smtClean="0"/>
              <a:t>30.09.2025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A2BF94-9743-241A-2044-2CC4E451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574F14-990F-7DFC-35F4-E5A1374A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3307D-E95A-C0C3-3DA1-47C358C5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2106-7A4D-4DAD-839F-B761FB75BA7A}" type="datetime1">
              <a:rPr lang="ru-RU" smtClean="0"/>
              <a:t>30.09.2025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4EDB88-8FB0-EEAC-7444-57EC32B1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E15E8-D97E-240D-9BE8-C88646B1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EC6E7-E042-B4DF-E914-62121E34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2011C-9066-C43D-F4C6-FE9C7E5B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5D63F5-6C45-0F5D-592B-F9CB9057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35830-5ACE-5E43-6A95-720FD8A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9AE-75D4-4E5F-B344-F82C99D6BDAE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7D9B8-3300-9B28-C2D0-6032888C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4C0F4C-919E-D8AC-6325-11ABBADE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4A106-DEE4-B2E6-1C18-ECCD4D5A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146B78-37CD-6283-9088-6052F30F1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63FE7-A3DD-1204-E8D0-364D50327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0F3AA8-77B1-FAE4-DE4E-C4F3328A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24C5-9757-4367-92E8-BB76757AF1A5}" type="datetime1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23176-3F66-A91F-7F93-93E2C59B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Ксения Еловая. Логопед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9933A-9D72-E1E9-14C7-BEB8B07D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6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B05F3-53BF-63D0-12A1-2C523FB8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E4FC87-B037-95CD-985E-A1A1E1E7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F710F-F07A-87DB-6367-6B48E9B4D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75FB-5743-491E-8670-7A35A248E046}" type="datetime1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047D3-1F40-CB8A-A392-9C8F43810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Ксения Еловая. Логопед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8C720-5CD0-9EE4-DD97-7ED8D283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B9E3-92ED-441C-BBDB-1805D76C6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3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C1903-3704-4C90-8A9E-D3CAA8156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9"/>
            <a:ext cx="12192000" cy="6864289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1D7C396-E2DE-42E8-26F7-9D740B0D5067}"/>
              </a:ext>
            </a:extLst>
          </p:cNvPr>
          <p:cNvGrpSpPr/>
          <p:nvPr/>
        </p:nvGrpSpPr>
        <p:grpSpPr>
          <a:xfrm>
            <a:off x="2025893" y="149219"/>
            <a:ext cx="3833868" cy="2555912"/>
            <a:chOff x="328673" y="220339"/>
            <a:chExt cx="3833868" cy="255591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0CF54EE-EEAB-2306-8E43-57C0485D042E}"/>
                </a:ext>
              </a:extLst>
            </p:cNvPr>
            <p:cNvGrpSpPr/>
            <p:nvPr/>
          </p:nvGrpSpPr>
          <p:grpSpPr>
            <a:xfrm>
              <a:off x="328673" y="220339"/>
              <a:ext cx="3833868" cy="2555912"/>
              <a:chOff x="231355" y="330507"/>
              <a:chExt cx="3833868" cy="2555912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2C258ED4-9FCA-062C-995A-72F36C68C899}"/>
                  </a:ext>
                </a:extLst>
              </p:cNvPr>
              <p:cNvSpPr/>
              <p:nvPr/>
            </p:nvSpPr>
            <p:spPr>
              <a:xfrm>
                <a:off x="231355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71BDF59B-2EBD-BFF3-B232-B6A31633B849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D788AF3-572E-A6F4-928A-E077562520ED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6A1DE798-9B29-074E-4940-A6F40BE49A1C}"/>
                  </a:ext>
                </a:extLst>
              </p:cNvPr>
              <p:cNvSpPr/>
              <p:nvPr/>
            </p:nvSpPr>
            <p:spPr>
              <a:xfrm>
                <a:off x="231355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B797A74-6D68-DB41-388C-F8D0A8A47E1B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F3DD246E-6AF4-8DF0-4AE4-510218EDE998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D59A425-D238-6436-01E5-0A19954F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668" y="390844"/>
              <a:ext cx="1038646" cy="104984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6AD628-BA2D-1864-03CC-BF567EBF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0570" y="393464"/>
              <a:ext cx="1054426" cy="105442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A4D1A8C-E577-44BF-E491-19C25108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34306" y="382236"/>
              <a:ext cx="947869" cy="9478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EEF6B19-3807-D737-76F8-C64A3EE1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745" y="1620448"/>
              <a:ext cx="977709" cy="977709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44C45F1-57FA-1013-2603-A01BDEEE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3939" y="1619724"/>
              <a:ext cx="1115589" cy="11155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051C6D3-4959-C508-DAD0-98C7A8F8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0804" y="1684929"/>
              <a:ext cx="966680" cy="966680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6ADAFDA-7F5A-78DE-1987-39A5E9B70A29}"/>
              </a:ext>
            </a:extLst>
          </p:cNvPr>
          <p:cNvGrpSpPr/>
          <p:nvPr/>
        </p:nvGrpSpPr>
        <p:grpSpPr>
          <a:xfrm>
            <a:off x="6503727" y="220339"/>
            <a:ext cx="3862985" cy="2555912"/>
            <a:chOff x="7621837" y="220339"/>
            <a:chExt cx="3862985" cy="255591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B351363-8974-D566-C2F0-A31A24054D5E}"/>
                </a:ext>
              </a:extLst>
            </p:cNvPr>
            <p:cNvGrpSpPr/>
            <p:nvPr/>
          </p:nvGrpSpPr>
          <p:grpSpPr>
            <a:xfrm>
              <a:off x="7621837" y="220339"/>
              <a:ext cx="3833868" cy="2555912"/>
              <a:chOff x="1509311" y="330507"/>
              <a:chExt cx="3833868" cy="2555912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71F6FEF5-7316-5CD8-B79A-B626F4F107EE}"/>
                  </a:ext>
                </a:extLst>
              </p:cNvPr>
              <p:cNvSpPr/>
              <p:nvPr/>
            </p:nvSpPr>
            <p:spPr>
              <a:xfrm>
                <a:off x="1509311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36C5C5A0-8DDF-83DB-E581-A196DED911CE}"/>
                  </a:ext>
                </a:extLst>
              </p:cNvPr>
              <p:cNvSpPr/>
              <p:nvPr/>
            </p:nvSpPr>
            <p:spPr>
              <a:xfrm>
                <a:off x="2787267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FE46382F-DA63-5D36-F857-8BB7437F2A2D}"/>
                  </a:ext>
                </a:extLst>
              </p:cNvPr>
              <p:cNvSpPr/>
              <p:nvPr/>
            </p:nvSpPr>
            <p:spPr>
              <a:xfrm>
                <a:off x="4065223" y="330507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23909C96-F075-2915-8EA1-33DB344FF085}"/>
                  </a:ext>
                </a:extLst>
              </p:cNvPr>
              <p:cNvSpPr/>
              <p:nvPr/>
            </p:nvSpPr>
            <p:spPr>
              <a:xfrm>
                <a:off x="1509311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35E7AA2D-45E5-09BC-04F1-AD8E43480D47}"/>
                  </a:ext>
                </a:extLst>
              </p:cNvPr>
              <p:cNvSpPr/>
              <p:nvPr/>
            </p:nvSpPr>
            <p:spPr>
              <a:xfrm>
                <a:off x="2787267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508D591A-4CA2-C0D4-7A2E-531750E65CD2}"/>
                  </a:ext>
                </a:extLst>
              </p:cNvPr>
              <p:cNvSpPr/>
              <p:nvPr/>
            </p:nvSpPr>
            <p:spPr>
              <a:xfrm>
                <a:off x="4065223" y="1608463"/>
                <a:ext cx="1277956" cy="12779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FDB597">
                      <a:tint val="66000"/>
                      <a:satMod val="160000"/>
                    </a:srgbClr>
                  </a:gs>
                  <a:gs pos="50000">
                    <a:srgbClr val="FDB597">
                      <a:tint val="44500"/>
                      <a:satMod val="160000"/>
                    </a:srgbClr>
                  </a:gs>
                  <a:gs pos="100000">
                    <a:srgbClr val="FDB597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rgbClr val="FDB597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E7D9B6A-C023-7485-EA31-4AF5E165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47" y="459649"/>
              <a:ext cx="799336" cy="799336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177EF37-E090-28BF-35D5-A0A4240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1101" y="390875"/>
              <a:ext cx="934749" cy="96752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AC44547-B355-AA8C-3267-607504FC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48633" y="231969"/>
              <a:ext cx="1336189" cy="1336189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6AA2CF0-6989-57E8-7A8A-F1527259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3184" y="1548604"/>
              <a:ext cx="1222302" cy="122230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E8CBBC9-96C8-8EA9-E087-8D6B2AA04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660" y="1578316"/>
              <a:ext cx="1138221" cy="115824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B8E782E-0636-DE49-512A-AC91FFE1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471401" y="1672309"/>
              <a:ext cx="628037" cy="852775"/>
            </a:xfrm>
            <a:prstGeom prst="rect">
              <a:avLst/>
            </a:prstGeom>
          </p:spPr>
        </p:pic>
      </p:grp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3618635-BDF3-B963-17D4-7207A055300B}"/>
              </a:ext>
            </a:extLst>
          </p:cNvPr>
          <p:cNvSpPr/>
          <p:nvPr/>
        </p:nvSpPr>
        <p:spPr>
          <a:xfrm>
            <a:off x="923152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Ар-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буз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7F8B280-C2FD-9CDC-0532-287F2EDCC41E}"/>
              </a:ext>
            </a:extLst>
          </p:cNvPr>
          <p:cNvSpPr/>
          <p:nvPr/>
        </p:nvSpPr>
        <p:spPr>
          <a:xfrm>
            <a:off x="771901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5E51C88-90EB-B0DC-F17D-121ADA118776}"/>
              </a:ext>
            </a:extLst>
          </p:cNvPr>
          <p:cNvSpPr/>
          <p:nvPr/>
        </p:nvSpPr>
        <p:spPr>
          <a:xfrm>
            <a:off x="6206497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Ко-кос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9FCDB35-80ED-371A-D96F-07AE9F099A97}"/>
              </a:ext>
            </a:extLst>
          </p:cNvPr>
          <p:cNvSpPr/>
          <p:nvPr/>
        </p:nvSpPr>
        <p:spPr>
          <a:xfrm>
            <a:off x="4693982" y="3589665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Тык-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47F5D506-CA41-AB18-4DCE-A75B6C05EE9A}"/>
              </a:ext>
            </a:extLst>
          </p:cNvPr>
          <p:cNvSpPr/>
          <p:nvPr/>
        </p:nvSpPr>
        <p:spPr>
          <a:xfrm>
            <a:off x="3181467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Пе-рец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E3471551-B6F6-9BC1-982E-904029F1F523}"/>
              </a:ext>
            </a:extLst>
          </p:cNvPr>
          <p:cNvSpPr/>
          <p:nvPr/>
        </p:nvSpPr>
        <p:spPr>
          <a:xfrm>
            <a:off x="1668952" y="3573140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Ре-па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3C9907D-E6DB-FEE7-EF9B-6BACAF4F4C4C}"/>
              </a:ext>
            </a:extLst>
          </p:cNvPr>
          <p:cNvSpPr/>
          <p:nvPr/>
        </p:nvSpPr>
        <p:spPr>
          <a:xfrm>
            <a:off x="771901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Сли-ва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077947F0-CCAB-1774-B3D6-F5D36F636C8E}"/>
              </a:ext>
            </a:extLst>
          </p:cNvPr>
          <p:cNvSpPr/>
          <p:nvPr/>
        </p:nvSpPr>
        <p:spPr>
          <a:xfrm>
            <a:off x="6206497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Ли-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мон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1E5191D9-2BCE-8D23-04F2-8DDF21B333C2}"/>
              </a:ext>
            </a:extLst>
          </p:cNvPr>
          <p:cNvSpPr/>
          <p:nvPr/>
        </p:nvSpPr>
        <p:spPr>
          <a:xfrm>
            <a:off x="4693982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Виш-ня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65BD78C-8A35-C422-D403-C0FE9F6CE115}"/>
              </a:ext>
            </a:extLst>
          </p:cNvPr>
          <p:cNvSpPr/>
          <p:nvPr/>
        </p:nvSpPr>
        <p:spPr>
          <a:xfrm>
            <a:off x="3181467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Лук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6612124B-C84A-A14D-74CF-4B3AD281F16A}"/>
              </a:ext>
            </a:extLst>
          </p:cNvPr>
          <p:cNvSpPr/>
          <p:nvPr/>
        </p:nvSpPr>
        <p:spPr>
          <a:xfrm>
            <a:off x="1668952" y="5130884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Чес-нок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3751D87-181B-DA57-2206-942E54C8858F}"/>
              </a:ext>
            </a:extLst>
          </p:cNvPr>
          <p:cNvSpPr/>
          <p:nvPr/>
        </p:nvSpPr>
        <p:spPr>
          <a:xfrm>
            <a:off x="1601600" y="357721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6474EBD-F6C7-AD05-D331-744DFD08D783}"/>
              </a:ext>
            </a:extLst>
          </p:cNvPr>
          <p:cNvSpPr/>
          <p:nvPr/>
        </p:nvSpPr>
        <p:spPr>
          <a:xfrm>
            <a:off x="3181467" y="3573140"/>
            <a:ext cx="1285198" cy="13499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4CDCEF-F5AC-8B1A-7EF6-5942D5816D17}"/>
              </a:ext>
            </a:extLst>
          </p:cNvPr>
          <p:cNvSpPr/>
          <p:nvPr/>
        </p:nvSpPr>
        <p:spPr>
          <a:xfrm>
            <a:off x="4706681" y="357036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FCCCD55-17A4-1169-4471-03E6D070CDC1}"/>
              </a:ext>
            </a:extLst>
          </p:cNvPr>
          <p:cNvSpPr/>
          <p:nvPr/>
        </p:nvSpPr>
        <p:spPr>
          <a:xfrm>
            <a:off x="6206497" y="356515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A92F8821-8298-E217-F0D7-3339F7336A43}"/>
              </a:ext>
            </a:extLst>
          </p:cNvPr>
          <p:cNvSpPr/>
          <p:nvPr/>
        </p:nvSpPr>
        <p:spPr>
          <a:xfrm>
            <a:off x="7732814" y="3577588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CA516B5-7FF9-E6E9-690C-0517390E96FB}"/>
              </a:ext>
            </a:extLst>
          </p:cNvPr>
          <p:cNvSpPr/>
          <p:nvPr/>
        </p:nvSpPr>
        <p:spPr>
          <a:xfrm>
            <a:off x="9226330" y="356515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681CAAB8-165D-EA4B-F639-EFBBBA3D0BF7}"/>
              </a:ext>
            </a:extLst>
          </p:cNvPr>
          <p:cNvSpPr/>
          <p:nvPr/>
        </p:nvSpPr>
        <p:spPr>
          <a:xfrm>
            <a:off x="1626699" y="5154284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B70124D-2B06-5E3D-358A-A9ABC4E7F7DE}"/>
              </a:ext>
            </a:extLst>
          </p:cNvPr>
          <p:cNvSpPr/>
          <p:nvPr/>
        </p:nvSpPr>
        <p:spPr>
          <a:xfrm>
            <a:off x="3201185" y="5142920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01DFDD1F-B9B3-3408-6D40-7D74D2CF1AF2}"/>
              </a:ext>
            </a:extLst>
          </p:cNvPr>
          <p:cNvSpPr/>
          <p:nvPr/>
        </p:nvSpPr>
        <p:spPr>
          <a:xfrm>
            <a:off x="4664780" y="5154283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F2D2065-5036-C733-933D-BDC358B5F4D5}"/>
              </a:ext>
            </a:extLst>
          </p:cNvPr>
          <p:cNvSpPr/>
          <p:nvPr/>
        </p:nvSpPr>
        <p:spPr>
          <a:xfrm>
            <a:off x="6216882" y="5154282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AB961E2F-E01C-4BF9-2F05-A4C2575C0703}"/>
              </a:ext>
            </a:extLst>
          </p:cNvPr>
          <p:cNvSpPr/>
          <p:nvPr/>
        </p:nvSpPr>
        <p:spPr>
          <a:xfrm>
            <a:off x="7742406" y="5109886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6" name="Прямоугольник: скругленные углы 63">
            <a:extLst>
              <a:ext uri="{FF2B5EF4-FFF2-40B4-BE49-F238E27FC236}">
                <a16:creationId xmlns:a16="http://schemas.microsoft.com/office/drawing/2014/main" id="{B70D4130-6675-4C38-85FD-461587B5C771}"/>
              </a:ext>
            </a:extLst>
          </p:cNvPr>
          <p:cNvSpPr/>
          <p:nvPr/>
        </p:nvSpPr>
        <p:spPr>
          <a:xfrm>
            <a:off x="9267688" y="5147409"/>
            <a:ext cx="1277956" cy="1277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-нат</a:t>
            </a:r>
          </a:p>
        </p:txBody>
      </p:sp>
      <p:sp>
        <p:nvSpPr>
          <p:cNvPr id="58" name="Прямоугольник 84">
            <a:extLst>
              <a:ext uri="{FF2B5EF4-FFF2-40B4-BE49-F238E27FC236}">
                <a16:creationId xmlns:a16="http://schemas.microsoft.com/office/drawing/2014/main" id="{6A737E02-4AD4-44F2-A0E2-D96C7788D99E}"/>
              </a:ext>
            </a:extLst>
          </p:cNvPr>
          <p:cNvSpPr/>
          <p:nvPr/>
        </p:nvSpPr>
        <p:spPr>
          <a:xfrm>
            <a:off x="9239848" y="5109885"/>
            <a:ext cx="1315479" cy="13154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0AAB7-A042-4903-87D4-05684BAB60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" y="5976786"/>
            <a:ext cx="951853" cy="8641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0C8B26-EF46-4306-9A4F-C348ADC629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" y="1329767"/>
            <a:ext cx="1794213" cy="17942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232291-B2D7-4873-8436-4F404BDEBF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39" y="1315299"/>
            <a:ext cx="1794662" cy="1794662"/>
          </a:xfrm>
          <a:prstGeom prst="rect">
            <a:avLst/>
          </a:prstGeom>
        </p:spPr>
      </p:pic>
      <p:sp>
        <p:nvSpPr>
          <p:cNvPr id="2" name="Сердце 1">
            <a:extLst>
              <a:ext uri="{FF2B5EF4-FFF2-40B4-BE49-F238E27FC236}">
                <a16:creationId xmlns:a16="http://schemas.microsoft.com/office/drawing/2014/main" id="{C4A0D2FB-67CD-4036-7172-60CD97A71617}"/>
              </a:ext>
            </a:extLst>
          </p:cNvPr>
          <p:cNvSpPr/>
          <p:nvPr/>
        </p:nvSpPr>
        <p:spPr>
          <a:xfrm>
            <a:off x="1579986" y="2831523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B81047D5-123E-BCB8-6411-A554FC033FC0}"/>
              </a:ext>
            </a:extLst>
          </p:cNvPr>
          <p:cNvSpPr/>
          <p:nvPr/>
        </p:nvSpPr>
        <p:spPr>
          <a:xfrm>
            <a:off x="2329809" y="2858158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Сердце 15">
            <a:extLst>
              <a:ext uri="{FF2B5EF4-FFF2-40B4-BE49-F238E27FC236}">
                <a16:creationId xmlns:a16="http://schemas.microsoft.com/office/drawing/2014/main" id="{32720C06-56B9-A0AE-2340-2CE47A3B8426}"/>
              </a:ext>
            </a:extLst>
          </p:cNvPr>
          <p:cNvSpPr/>
          <p:nvPr/>
        </p:nvSpPr>
        <p:spPr>
          <a:xfrm>
            <a:off x="3047214" y="2857102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E44F9074-2A02-2558-D900-0AE690CB4C31}"/>
              </a:ext>
            </a:extLst>
          </p:cNvPr>
          <p:cNvSpPr/>
          <p:nvPr/>
        </p:nvSpPr>
        <p:spPr>
          <a:xfrm>
            <a:off x="3784843" y="2836771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ердце 18">
            <a:extLst>
              <a:ext uri="{FF2B5EF4-FFF2-40B4-BE49-F238E27FC236}">
                <a16:creationId xmlns:a16="http://schemas.microsoft.com/office/drawing/2014/main" id="{934B3D57-66AD-E57E-D400-C5760AD2A3D2}"/>
              </a:ext>
            </a:extLst>
          </p:cNvPr>
          <p:cNvSpPr/>
          <p:nvPr/>
        </p:nvSpPr>
        <p:spPr>
          <a:xfrm>
            <a:off x="5249685" y="2871910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Сердце 22">
            <a:extLst>
              <a:ext uri="{FF2B5EF4-FFF2-40B4-BE49-F238E27FC236}">
                <a16:creationId xmlns:a16="http://schemas.microsoft.com/office/drawing/2014/main" id="{2FC92CC4-BA53-139A-454F-A5ADA87DA97C}"/>
              </a:ext>
            </a:extLst>
          </p:cNvPr>
          <p:cNvSpPr/>
          <p:nvPr/>
        </p:nvSpPr>
        <p:spPr>
          <a:xfrm>
            <a:off x="1588099" y="2830979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Сердце 26">
            <a:extLst>
              <a:ext uri="{FF2B5EF4-FFF2-40B4-BE49-F238E27FC236}">
                <a16:creationId xmlns:a16="http://schemas.microsoft.com/office/drawing/2014/main" id="{B2E2072A-5A24-4BE8-5E77-B5D72F38C814}"/>
              </a:ext>
            </a:extLst>
          </p:cNvPr>
          <p:cNvSpPr/>
          <p:nvPr/>
        </p:nvSpPr>
        <p:spPr>
          <a:xfrm>
            <a:off x="2337137" y="2846364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Сердце 28">
            <a:extLst>
              <a:ext uri="{FF2B5EF4-FFF2-40B4-BE49-F238E27FC236}">
                <a16:creationId xmlns:a16="http://schemas.microsoft.com/office/drawing/2014/main" id="{FE082E74-FAB7-22FC-420F-9A36205B07F7}"/>
              </a:ext>
            </a:extLst>
          </p:cNvPr>
          <p:cNvSpPr/>
          <p:nvPr/>
        </p:nvSpPr>
        <p:spPr>
          <a:xfrm>
            <a:off x="3057551" y="2843040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Сердце 30">
            <a:extLst>
              <a:ext uri="{FF2B5EF4-FFF2-40B4-BE49-F238E27FC236}">
                <a16:creationId xmlns:a16="http://schemas.microsoft.com/office/drawing/2014/main" id="{809B53F5-129F-E18F-537B-826105E1C720}"/>
              </a:ext>
            </a:extLst>
          </p:cNvPr>
          <p:cNvSpPr/>
          <p:nvPr/>
        </p:nvSpPr>
        <p:spPr>
          <a:xfrm>
            <a:off x="3784844" y="2843040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Солнце 33">
            <a:extLst>
              <a:ext uri="{FF2B5EF4-FFF2-40B4-BE49-F238E27FC236}">
                <a16:creationId xmlns:a16="http://schemas.microsoft.com/office/drawing/2014/main" id="{376A6C7B-A90E-D5BF-2C25-DE9F504B46EE}"/>
              </a:ext>
            </a:extLst>
          </p:cNvPr>
          <p:cNvSpPr/>
          <p:nvPr/>
        </p:nvSpPr>
        <p:spPr>
          <a:xfrm>
            <a:off x="6100413" y="2889869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Солнце 34">
            <a:extLst>
              <a:ext uri="{FF2B5EF4-FFF2-40B4-BE49-F238E27FC236}">
                <a16:creationId xmlns:a16="http://schemas.microsoft.com/office/drawing/2014/main" id="{DE01E8BF-CFD5-6EC6-1064-4B6653E69B46}"/>
              </a:ext>
            </a:extLst>
          </p:cNvPr>
          <p:cNvSpPr/>
          <p:nvPr/>
        </p:nvSpPr>
        <p:spPr>
          <a:xfrm>
            <a:off x="6786058" y="2882996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Солнце 36">
            <a:extLst>
              <a:ext uri="{FF2B5EF4-FFF2-40B4-BE49-F238E27FC236}">
                <a16:creationId xmlns:a16="http://schemas.microsoft.com/office/drawing/2014/main" id="{3764885A-A21D-9DFE-A5EA-88C2C76945B2}"/>
              </a:ext>
            </a:extLst>
          </p:cNvPr>
          <p:cNvSpPr/>
          <p:nvPr/>
        </p:nvSpPr>
        <p:spPr>
          <a:xfrm>
            <a:off x="7524904" y="2877247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Солнце 38">
            <a:extLst>
              <a:ext uri="{FF2B5EF4-FFF2-40B4-BE49-F238E27FC236}">
                <a16:creationId xmlns:a16="http://schemas.microsoft.com/office/drawing/2014/main" id="{26454EBF-2723-418E-162A-154060C03031}"/>
              </a:ext>
            </a:extLst>
          </p:cNvPr>
          <p:cNvSpPr/>
          <p:nvPr/>
        </p:nvSpPr>
        <p:spPr>
          <a:xfrm>
            <a:off x="8284441" y="2879795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Солнце 40">
            <a:extLst>
              <a:ext uri="{FF2B5EF4-FFF2-40B4-BE49-F238E27FC236}">
                <a16:creationId xmlns:a16="http://schemas.microsoft.com/office/drawing/2014/main" id="{FF476E2B-7537-8968-0BF8-56FCE5F73E49}"/>
              </a:ext>
            </a:extLst>
          </p:cNvPr>
          <p:cNvSpPr/>
          <p:nvPr/>
        </p:nvSpPr>
        <p:spPr>
          <a:xfrm>
            <a:off x="9048293" y="2877247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Солнце 41">
            <a:extLst>
              <a:ext uri="{FF2B5EF4-FFF2-40B4-BE49-F238E27FC236}">
                <a16:creationId xmlns:a16="http://schemas.microsoft.com/office/drawing/2014/main" id="{A0C1A624-9CBB-217E-938B-135F85AE33B1}"/>
              </a:ext>
            </a:extLst>
          </p:cNvPr>
          <p:cNvSpPr/>
          <p:nvPr/>
        </p:nvSpPr>
        <p:spPr>
          <a:xfrm>
            <a:off x="9813302" y="2869522"/>
            <a:ext cx="689353" cy="669146"/>
          </a:xfrm>
          <a:prstGeom prst="su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Солнце 43">
            <a:extLst>
              <a:ext uri="{FF2B5EF4-FFF2-40B4-BE49-F238E27FC236}">
                <a16:creationId xmlns:a16="http://schemas.microsoft.com/office/drawing/2014/main" id="{AC252BCD-F151-5F39-BA58-6D3FB1873AD4}"/>
              </a:ext>
            </a:extLst>
          </p:cNvPr>
          <p:cNvSpPr/>
          <p:nvPr/>
        </p:nvSpPr>
        <p:spPr>
          <a:xfrm>
            <a:off x="6112522" y="2895384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Солнце 44">
            <a:extLst>
              <a:ext uri="{FF2B5EF4-FFF2-40B4-BE49-F238E27FC236}">
                <a16:creationId xmlns:a16="http://schemas.microsoft.com/office/drawing/2014/main" id="{AA30DE66-225E-B140-74EC-80B270114C09}"/>
              </a:ext>
            </a:extLst>
          </p:cNvPr>
          <p:cNvSpPr/>
          <p:nvPr/>
        </p:nvSpPr>
        <p:spPr>
          <a:xfrm>
            <a:off x="6796739" y="287600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Солнце 45">
            <a:extLst>
              <a:ext uri="{FF2B5EF4-FFF2-40B4-BE49-F238E27FC236}">
                <a16:creationId xmlns:a16="http://schemas.microsoft.com/office/drawing/2014/main" id="{EB22681F-E8C0-31F8-CCF6-9CEE504636D2}"/>
              </a:ext>
            </a:extLst>
          </p:cNvPr>
          <p:cNvSpPr/>
          <p:nvPr/>
        </p:nvSpPr>
        <p:spPr>
          <a:xfrm>
            <a:off x="7520011" y="2889869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Солнце 47">
            <a:extLst>
              <a:ext uri="{FF2B5EF4-FFF2-40B4-BE49-F238E27FC236}">
                <a16:creationId xmlns:a16="http://schemas.microsoft.com/office/drawing/2014/main" id="{18A773E0-5807-9C30-4A8D-050B940B03D3}"/>
              </a:ext>
            </a:extLst>
          </p:cNvPr>
          <p:cNvSpPr/>
          <p:nvPr/>
        </p:nvSpPr>
        <p:spPr>
          <a:xfrm>
            <a:off x="8291803" y="2892546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Солнце 49">
            <a:extLst>
              <a:ext uri="{FF2B5EF4-FFF2-40B4-BE49-F238E27FC236}">
                <a16:creationId xmlns:a16="http://schemas.microsoft.com/office/drawing/2014/main" id="{E4D537AC-344B-E012-7386-EB35DE9A312C}"/>
              </a:ext>
            </a:extLst>
          </p:cNvPr>
          <p:cNvSpPr/>
          <p:nvPr/>
        </p:nvSpPr>
        <p:spPr>
          <a:xfrm>
            <a:off x="9053339" y="2876000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2" name="Солнце 51">
            <a:extLst>
              <a:ext uri="{FF2B5EF4-FFF2-40B4-BE49-F238E27FC236}">
                <a16:creationId xmlns:a16="http://schemas.microsoft.com/office/drawing/2014/main" id="{C1100BA2-E381-90EF-9C44-25CA96283619}"/>
              </a:ext>
            </a:extLst>
          </p:cNvPr>
          <p:cNvSpPr/>
          <p:nvPr/>
        </p:nvSpPr>
        <p:spPr>
          <a:xfrm>
            <a:off x="9819335" y="2857102"/>
            <a:ext cx="689353" cy="669146"/>
          </a:xfrm>
          <a:prstGeom prst="sun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3" name="Сердце 52">
            <a:extLst>
              <a:ext uri="{FF2B5EF4-FFF2-40B4-BE49-F238E27FC236}">
                <a16:creationId xmlns:a16="http://schemas.microsoft.com/office/drawing/2014/main" id="{7A1B8979-E814-502D-2A39-0D1E7D5FD192}"/>
              </a:ext>
            </a:extLst>
          </p:cNvPr>
          <p:cNvSpPr/>
          <p:nvPr/>
        </p:nvSpPr>
        <p:spPr>
          <a:xfrm>
            <a:off x="4515088" y="2830979"/>
            <a:ext cx="689353" cy="654059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Сердце 32">
            <a:extLst>
              <a:ext uri="{FF2B5EF4-FFF2-40B4-BE49-F238E27FC236}">
                <a16:creationId xmlns:a16="http://schemas.microsoft.com/office/drawing/2014/main" id="{ECE4D85B-D3B0-AC82-AF82-53987075423D}"/>
              </a:ext>
            </a:extLst>
          </p:cNvPr>
          <p:cNvSpPr/>
          <p:nvPr/>
        </p:nvSpPr>
        <p:spPr>
          <a:xfrm>
            <a:off x="4525359" y="2837853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4" name="Сердце 53">
            <a:extLst>
              <a:ext uri="{FF2B5EF4-FFF2-40B4-BE49-F238E27FC236}">
                <a16:creationId xmlns:a16="http://schemas.microsoft.com/office/drawing/2014/main" id="{6316A3EA-F9F7-0697-A403-BE30DF91C044}"/>
              </a:ext>
            </a:extLst>
          </p:cNvPr>
          <p:cNvSpPr/>
          <p:nvPr/>
        </p:nvSpPr>
        <p:spPr>
          <a:xfrm>
            <a:off x="5250511" y="2864645"/>
            <a:ext cx="689353" cy="654059"/>
          </a:xfrm>
          <a:prstGeom prst="hear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09175F-C552-4E7D-B603-E970494403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40" y="724324"/>
            <a:ext cx="4859854" cy="50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58" grpId="0" animBg="1"/>
      <p:bldP spid="23" grpId="0" animBg="1"/>
      <p:bldP spid="27" grpId="0" animBg="1"/>
      <p:bldP spid="29" grpId="0" animBg="1"/>
      <p:bldP spid="31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33" grpId="0" animBg="1"/>
      <p:bldP spid="33" grpId="1" animBg="1"/>
      <p:bldP spid="54" grpId="0" animBg="1"/>
      <p:bldP spid="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24</Words>
  <Application>Microsoft Macintosh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Ксения Еловая</dc:creator>
  <cp:lastModifiedBy>Microsoft Office User</cp:lastModifiedBy>
  <cp:revision>19</cp:revision>
  <dcterms:created xsi:type="dcterms:W3CDTF">2025-03-26T13:45:09Z</dcterms:created>
  <dcterms:modified xsi:type="dcterms:W3CDTF">2025-09-30T18:49:30Z</dcterms:modified>
</cp:coreProperties>
</file>