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118" y="10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3CECF-253F-4114-840A-BD99AE13C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8B4A7DF-1193-424B-964E-D0A004627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F01000-B230-4987-A9D8-94B937E6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6790B3-2BB3-499E-8854-748B629F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B34AB3-2F8E-4F7B-97E6-3C71F84A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7057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6A664-FB6D-4B16-9A05-CFD357C1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B9A8305-7000-4BFA-A657-5BBEC2945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33E6D4-AFDD-4B90-93C7-B9F127EF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C764EB-20FB-4060-9DB8-180541AE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5FF7B5-581C-4F31-AAD9-607DBF87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999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05F4BAE-454B-4AE4-910A-FCDF17B77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460161-EAE6-4FBC-91FA-F62C7F153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C8782E-805B-4665-82AF-70C5447C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1F6612-C5FB-43AA-AB4E-FDB9BFAB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A36607-6E14-4B12-9E75-29CC7B39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23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8215D-D7F7-4657-8E93-2928DC35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CEA6C9-2C6E-460E-87DA-82E3CDC5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E6D50E-B839-4FE2-A4DC-F57DD8E6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F6E904-2C5B-41FF-BCCA-0C6552A1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17935B-E6F6-416F-AB61-1573CB00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7325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15A00-EABE-44AF-8127-4FC382D7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8D7441-A532-4009-82D1-76FA087F3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9A7424-ED1A-4111-9FB9-D99B4097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2B4DD-C8E5-42C5-8791-5037B97C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37D88F-7F19-41D8-B54F-2D5C1364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259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11A6D-228C-4A91-8387-B4BE083B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3DC6FB-E2CF-48AE-A8FB-F0C49F6AD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443939B-C7E3-446E-9659-FDF4851AE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250EE0D-1897-404D-A075-22D4C925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510B6B-5CC4-4CE6-85A0-F18C8455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D4DC25-C365-4848-B2CE-93D3CDC9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74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C6D8-5C46-4206-91DD-9FA5A048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A7E95E-5B12-4557-B5C2-15EB659EB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2EDAC2-510F-4112-ACFA-51F6925CA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E57AF7C-D516-4994-80F9-39780D0DE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0C50095-2E42-4FA5-9EA1-902621632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96FC648-B2F5-4283-957F-14972268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2C4BFE4-4CDC-40C2-B182-E1C830F7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44B9B30-AAEC-44CA-B6F8-BBF39BB9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8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365DE-8A3E-4EC6-8BFF-0B579957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34422A-7BD1-4454-A5D0-5D9AD9E8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44039D-B7F2-4D83-8DA1-9C70AC9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9CD1806-01F1-48D0-8501-1ED29D4D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934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94CE89B-4197-44CF-9314-4243A796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E36AF7B-F25A-4DBC-9E63-9443092A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6F93ECE-2816-40B8-906C-5F0ECB3B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915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CAFE4-2F2B-47EC-8AC6-1AFC10AA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411DC8-D757-4175-903E-3C5610D1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87996F4-D1EE-483B-846E-630C8FB57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054C1B-B02C-462B-A1EE-998B4F4D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A847B9-BCF6-4D2F-A243-BEC27EA7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A55EAA2-6936-40FE-8110-4C2CF664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245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3F128-5094-4DFF-87C5-B3B69EA0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80DB4A-2269-4C40-B896-517169493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4438340-0F4E-4FD1-BF82-15CB97146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4E1552-F603-4E64-AD43-FC5FBB07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6ACC332-90CF-4DDB-BE24-A3D85C18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F7E5144-4A2D-48C2-8DEF-3BFFCC62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5435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8B0B908-CB02-4B1C-B2CD-D98A101E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4F761B-F039-4E5E-9F41-0790EAE74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2731C8-AE64-48AC-923E-7F1EBCB60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A8EC72-9336-46D9-A2FB-2517104AA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A88A5C-3B69-4B27-ADAD-C49B027AD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77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DC9E2-07DB-4DC5-9799-A7C05E334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15"/>
            <a:ext cx="12298680" cy="69180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B40820-35AE-4A17-8D05-EF4F0913F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77" y="1374119"/>
            <a:ext cx="3228400" cy="38251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196129-7249-417F-BC05-B817834B4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16338" y="693665"/>
            <a:ext cx="4359324" cy="54706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907D77-17D7-4610-B3DB-FD3C5A082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2007066">
            <a:off x="3953841" y="1385628"/>
            <a:ext cx="4359324" cy="476379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190ACD-5FD8-43BD-A6D0-2740DA3A8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4034510">
            <a:off x="3890943" y="747072"/>
            <a:ext cx="4359324" cy="49369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213F8A-A85C-4F67-9830-46FD52910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7662649">
            <a:off x="3619689" y="890813"/>
            <a:ext cx="4359324" cy="45194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054E3A-BEC1-48A5-926C-37F4F6C5B2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70" y="3324939"/>
            <a:ext cx="2614773" cy="2614773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868445FF-08A4-40C3-9E34-520DE04E7958}"/>
              </a:ext>
            </a:extLst>
          </p:cNvPr>
          <p:cNvSpPr/>
          <p:nvPr/>
        </p:nvSpPr>
        <p:spPr>
          <a:xfrm>
            <a:off x="-316341" y="213101"/>
            <a:ext cx="10614990" cy="6431795"/>
          </a:xfrm>
          <a:custGeom>
            <a:avLst/>
            <a:gdLst/>
            <a:ahLst/>
            <a:cxnLst/>
            <a:rect l="l" t="t" r="r" b="b"/>
            <a:pathLst>
              <a:path w="11267320" h="4323834">
                <a:moveTo>
                  <a:pt x="0" y="0"/>
                </a:moveTo>
                <a:lnTo>
                  <a:pt x="11267320" y="0"/>
                </a:lnTo>
                <a:lnTo>
                  <a:pt x="11267320" y="4323834"/>
                </a:lnTo>
                <a:lnTo>
                  <a:pt x="0" y="43238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CC97B-D50C-4CD6-941B-A5B271121FA5}"/>
              </a:ext>
            </a:extLst>
          </p:cNvPr>
          <p:cNvSpPr txBox="1"/>
          <p:nvPr/>
        </p:nvSpPr>
        <p:spPr>
          <a:xfrm>
            <a:off x="1518291" y="1933606"/>
            <a:ext cx="7073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Мой друг –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наштоящий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шпортшмен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 Он ходит в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шекцию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шамбо, бегает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крошш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и ведет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шпециальный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блог про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швой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любимый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шпорт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D0130D-B6D2-450F-8FF2-1314A86BA4A4}"/>
              </a:ext>
            </a:extLst>
          </p:cNvPr>
          <p:cNvSpPr txBox="1"/>
          <p:nvPr/>
        </p:nvSpPr>
        <p:spPr>
          <a:xfrm>
            <a:off x="1454531" y="2010530"/>
            <a:ext cx="7073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Мой друг – на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тоящий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порт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мен. Он ходит в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екцию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амбо, бегает кро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и ведет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пециальный блог про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вой любимый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порт.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93DB6-79D6-4C05-AA09-E2F095C05D64}"/>
              </a:ext>
            </a:extLst>
          </p:cNvPr>
          <p:cNvSpPr txBox="1"/>
          <p:nvPr/>
        </p:nvSpPr>
        <p:spPr>
          <a:xfrm>
            <a:off x="1327028" y="2267214"/>
            <a:ext cx="7073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Шегодня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мы учили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шложную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шхему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по физике и принимали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шложные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ресения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 в разных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шитуациях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89CD68-E096-4E1C-8D16-A3A76C2CAC35}"/>
              </a:ext>
            </a:extLst>
          </p:cNvPr>
          <p:cNvSpPr txBox="1"/>
          <p:nvPr/>
        </p:nvSpPr>
        <p:spPr>
          <a:xfrm>
            <a:off x="1327028" y="2228186"/>
            <a:ext cx="7073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егодня мы учили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ложную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хему по физике и принимали 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ложные ре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ения в разных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итуациях.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831EE-FD6E-4AEF-85EC-1ADF5EDB358E}"/>
              </a:ext>
            </a:extLst>
          </p:cNvPr>
          <p:cNvSpPr txBox="1"/>
          <p:nvPr/>
        </p:nvSpPr>
        <p:spPr>
          <a:xfrm>
            <a:off x="1454531" y="2302493"/>
            <a:ext cx="7073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В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шреду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нас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клашш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пошел в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шошновый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леш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, там мы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насли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швежие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лишички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1E1C22-CF69-4847-8BE7-6A4AD8DE82CC}"/>
              </a:ext>
            </a:extLst>
          </p:cNvPr>
          <p:cNvSpPr txBox="1"/>
          <p:nvPr/>
        </p:nvSpPr>
        <p:spPr>
          <a:xfrm>
            <a:off x="1454531" y="2345981"/>
            <a:ext cx="7073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В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реду наш кла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по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ел в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о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новый ле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, там мы на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ли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вежие ли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ички.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86ADD4-832A-4D4B-B98E-C5F0EFAE7C63}"/>
              </a:ext>
            </a:extLst>
          </p:cNvPr>
          <p:cNvSpPr txBox="1"/>
          <p:nvPr/>
        </p:nvSpPr>
        <p:spPr>
          <a:xfrm>
            <a:off x="1447809" y="2124991"/>
            <a:ext cx="7073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Моя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шештра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хочет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штать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штоматологом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 Ей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интерешно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вше что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швязано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ш медициной.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EAF30A-E4A2-4542-A556-143B2B270E89}"/>
              </a:ext>
            </a:extLst>
          </p:cNvPr>
          <p:cNvSpPr txBox="1"/>
          <p:nvPr/>
        </p:nvSpPr>
        <p:spPr>
          <a:xfrm>
            <a:off x="1441087" y="2128938"/>
            <a:ext cx="7073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Моя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тра хочет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тать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томатологом. Ей интере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но в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е что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вязано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медициной.</a:t>
            </a:r>
          </a:p>
        </p:txBody>
      </p:sp>
    </p:spTree>
    <p:extLst>
      <p:ext uri="{BB962C8B-B14F-4D97-AF65-F5344CB8AC3E}">
        <p14:creationId xmlns:p14="http://schemas.microsoft.com/office/powerpoint/2010/main" val="39189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134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</cp:lastModifiedBy>
  <cp:revision>6</cp:revision>
  <dcterms:created xsi:type="dcterms:W3CDTF">2025-09-17T08:55:20Z</dcterms:created>
  <dcterms:modified xsi:type="dcterms:W3CDTF">2025-09-30T09:50:54Z</dcterms:modified>
</cp:coreProperties>
</file>