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11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6" autoAdjust="0"/>
    <p:restoredTop sz="94660"/>
  </p:normalViewPr>
  <p:slideViewPr>
    <p:cSldViewPr snapToGrid="0" showGuides="1">
      <p:cViewPr varScale="1">
        <p:scale>
          <a:sx n="101" d="100"/>
          <a:sy n="101" d="100"/>
        </p:scale>
        <p:origin x="968" y="4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EB58A-9300-4AA3-92DD-F525C413F65B}" type="datetimeFigureOut">
              <a:rPr lang="ru-RU" smtClean="0"/>
              <a:t>30.09.2025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602DE-E7D0-4A70-B3ED-09405F37F0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6058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EB58A-9300-4AA3-92DD-F525C413F65B}" type="datetimeFigureOut">
              <a:rPr lang="ru-RU" smtClean="0"/>
              <a:t>30.09.2025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602DE-E7D0-4A70-B3ED-09405F37F0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71788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EB58A-9300-4AA3-92DD-F525C413F65B}" type="datetimeFigureOut">
              <a:rPr lang="ru-RU" smtClean="0"/>
              <a:t>30.09.2025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602DE-E7D0-4A70-B3ED-09405F37F0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8615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EB58A-9300-4AA3-92DD-F525C413F65B}" type="datetimeFigureOut">
              <a:rPr lang="ru-RU" smtClean="0"/>
              <a:t>30.09.2025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602DE-E7D0-4A70-B3ED-09405F37F0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4227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EB58A-9300-4AA3-92DD-F525C413F65B}" type="datetimeFigureOut">
              <a:rPr lang="ru-RU" smtClean="0"/>
              <a:t>30.09.2025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602DE-E7D0-4A70-B3ED-09405F37F0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4930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EB58A-9300-4AA3-92DD-F525C413F65B}" type="datetimeFigureOut">
              <a:rPr lang="ru-RU" smtClean="0"/>
              <a:t>30.09.2025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602DE-E7D0-4A70-B3ED-09405F37F0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813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EB58A-9300-4AA3-92DD-F525C413F65B}" type="datetimeFigureOut">
              <a:rPr lang="ru-RU" smtClean="0"/>
              <a:t>30.09.2025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602DE-E7D0-4A70-B3ED-09405F37F0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593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EB58A-9300-4AA3-92DD-F525C413F65B}" type="datetimeFigureOut">
              <a:rPr lang="ru-RU" smtClean="0"/>
              <a:t>30.09.2025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602DE-E7D0-4A70-B3ED-09405F37F0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576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EB58A-9300-4AA3-92DD-F525C413F65B}" type="datetimeFigureOut">
              <a:rPr lang="ru-RU" smtClean="0"/>
              <a:t>30.09.2025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602DE-E7D0-4A70-B3ED-09405F37F0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2956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EB58A-9300-4AA3-92DD-F525C413F65B}" type="datetimeFigureOut">
              <a:rPr lang="ru-RU" smtClean="0"/>
              <a:t>30.09.2025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602DE-E7D0-4A70-B3ED-09405F37F0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1905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EB58A-9300-4AA3-92DD-F525C413F65B}" type="datetimeFigureOut">
              <a:rPr lang="ru-RU" smtClean="0"/>
              <a:t>30.09.2025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602DE-E7D0-4A70-B3ED-09405F37F0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281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1EB58A-9300-4AA3-92DD-F525C413F65B}" type="datetimeFigureOut">
              <a:rPr lang="ru-RU" smtClean="0"/>
              <a:t>30.09.2025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3602DE-E7D0-4A70-B3ED-09405F37F0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9083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openxmlformats.org/officeDocument/2006/relationships/image" Target="../media/image1.png"/><Relationship Id="rId21" Type="http://schemas.microsoft.com/office/2007/relationships/hdphoto" Target="../media/hdphoto3.wdp"/><Relationship Id="rId7" Type="http://schemas.microsoft.com/office/2007/relationships/hdphoto" Target="../media/hdphoto1.wdp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audio" Target="../media/audio1.wav"/><Relationship Id="rId16" Type="http://schemas.openxmlformats.org/officeDocument/2006/relationships/image" Target="../media/image13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19" Type="http://schemas.microsoft.com/office/2007/relationships/hdphoto" Target="../media/hdphoto2.wdp"/><Relationship Id="rId4" Type="http://schemas.openxmlformats.org/officeDocument/2006/relationships/image" Target="../media/image2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Picture 2">
            <a:extLst>
              <a:ext uri="{FF2B5EF4-FFF2-40B4-BE49-F238E27FC236}">
                <a16:creationId xmlns:a16="http://schemas.microsoft.com/office/drawing/2014/main" id="{A155C934-5A48-4A37-A598-A1AD3D80E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-1" y="-15333"/>
            <a:ext cx="12158063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Рисунок 105">
            <a:extLst>
              <a:ext uri="{FF2B5EF4-FFF2-40B4-BE49-F238E27FC236}">
                <a16:creationId xmlns:a16="http://schemas.microsoft.com/office/drawing/2014/main" id="{F98D9752-7508-452A-B0C1-336B76689D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042" y="3068571"/>
            <a:ext cx="3300612" cy="3300612"/>
          </a:xfrm>
          <a:prstGeom prst="rect">
            <a:avLst/>
          </a:prstGeom>
        </p:spPr>
      </p:pic>
      <p:grpSp>
        <p:nvGrpSpPr>
          <p:cNvPr id="22" name="Группа 8">
            <a:extLst>
              <a:ext uri="{FF2B5EF4-FFF2-40B4-BE49-F238E27FC236}">
                <a16:creationId xmlns:a16="http://schemas.microsoft.com/office/drawing/2014/main" id="{70B5FF2D-5D56-40C0-9053-FBBBE7A334E1}"/>
              </a:ext>
            </a:extLst>
          </p:cNvPr>
          <p:cNvGrpSpPr/>
          <p:nvPr/>
        </p:nvGrpSpPr>
        <p:grpSpPr>
          <a:xfrm>
            <a:off x="805907" y="319012"/>
            <a:ext cx="972394" cy="958148"/>
            <a:chOff x="738957" y="38294"/>
            <a:chExt cx="1296525" cy="1277530"/>
          </a:xfrm>
        </p:grpSpPr>
        <p:sp>
          <p:nvSpPr>
            <p:cNvPr id="26" name="Овал 25">
              <a:extLst>
                <a:ext uri="{FF2B5EF4-FFF2-40B4-BE49-F238E27FC236}">
                  <a16:creationId xmlns:a16="http://schemas.microsoft.com/office/drawing/2014/main" id="{70CAC22B-05A8-4DDD-A2BB-55FF375E6A78}"/>
                </a:ext>
              </a:extLst>
            </p:cNvPr>
            <p:cNvSpPr/>
            <p:nvPr/>
          </p:nvSpPr>
          <p:spPr>
            <a:xfrm>
              <a:off x="738957" y="38294"/>
              <a:ext cx="1296525" cy="127753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Стрелка вправо 7">
              <a:extLst>
                <a:ext uri="{FF2B5EF4-FFF2-40B4-BE49-F238E27FC236}">
                  <a16:creationId xmlns:a16="http://schemas.microsoft.com/office/drawing/2014/main" id="{603F2F5A-094E-473A-BB5D-01424C6F40ED}"/>
                </a:ext>
              </a:extLst>
            </p:cNvPr>
            <p:cNvSpPr/>
            <p:nvPr/>
          </p:nvSpPr>
          <p:spPr>
            <a:xfrm rot="16200000">
              <a:off x="1115983" y="343949"/>
              <a:ext cx="542471" cy="96411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Овал 27">
              <a:extLst>
                <a:ext uri="{FF2B5EF4-FFF2-40B4-BE49-F238E27FC236}">
                  <a16:creationId xmlns:a16="http://schemas.microsoft.com/office/drawing/2014/main" id="{CCA4C92C-3945-44A7-8204-99D280C49A95}"/>
                </a:ext>
              </a:extLst>
            </p:cNvPr>
            <p:cNvSpPr/>
            <p:nvPr/>
          </p:nvSpPr>
          <p:spPr>
            <a:xfrm>
              <a:off x="1315828" y="597148"/>
              <a:ext cx="149337" cy="15982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" name="Овал 28">
            <a:extLst>
              <a:ext uri="{FF2B5EF4-FFF2-40B4-BE49-F238E27FC236}">
                <a16:creationId xmlns:a16="http://schemas.microsoft.com/office/drawing/2014/main" id="{E5C872E5-B6A1-4ACF-BA7B-BE1D269CE387}"/>
              </a:ext>
            </a:extLst>
          </p:cNvPr>
          <p:cNvSpPr/>
          <p:nvPr/>
        </p:nvSpPr>
        <p:spPr>
          <a:xfrm>
            <a:off x="805907" y="319012"/>
            <a:ext cx="974366" cy="9664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0" name="Группа 62">
            <a:extLst>
              <a:ext uri="{FF2B5EF4-FFF2-40B4-BE49-F238E27FC236}">
                <a16:creationId xmlns:a16="http://schemas.microsoft.com/office/drawing/2014/main" id="{D9F19108-6626-40BC-B6A1-D8B62E721870}"/>
              </a:ext>
            </a:extLst>
          </p:cNvPr>
          <p:cNvGrpSpPr/>
          <p:nvPr/>
        </p:nvGrpSpPr>
        <p:grpSpPr>
          <a:xfrm>
            <a:off x="805907" y="319012"/>
            <a:ext cx="972394" cy="958148"/>
            <a:chOff x="738957" y="38294"/>
            <a:chExt cx="1296525" cy="1277530"/>
          </a:xfrm>
        </p:grpSpPr>
        <p:sp>
          <p:nvSpPr>
            <p:cNvPr id="31" name="Овал 30">
              <a:extLst>
                <a:ext uri="{FF2B5EF4-FFF2-40B4-BE49-F238E27FC236}">
                  <a16:creationId xmlns:a16="http://schemas.microsoft.com/office/drawing/2014/main" id="{F30ADD85-5F2D-43FB-ACF0-EDE367E0680D}"/>
                </a:ext>
              </a:extLst>
            </p:cNvPr>
            <p:cNvSpPr/>
            <p:nvPr/>
          </p:nvSpPr>
          <p:spPr>
            <a:xfrm>
              <a:off x="738957" y="38294"/>
              <a:ext cx="1296525" cy="127753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Стрелка вправо 64">
              <a:extLst>
                <a:ext uri="{FF2B5EF4-FFF2-40B4-BE49-F238E27FC236}">
                  <a16:creationId xmlns:a16="http://schemas.microsoft.com/office/drawing/2014/main" id="{FBE00BC1-A9E3-4070-A8DC-AC374B698B4E}"/>
                </a:ext>
              </a:extLst>
            </p:cNvPr>
            <p:cNvSpPr/>
            <p:nvPr/>
          </p:nvSpPr>
          <p:spPr>
            <a:xfrm rot="16200000">
              <a:off x="1115983" y="343949"/>
              <a:ext cx="542471" cy="96411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Овал 32">
              <a:extLst>
                <a:ext uri="{FF2B5EF4-FFF2-40B4-BE49-F238E27FC236}">
                  <a16:creationId xmlns:a16="http://schemas.microsoft.com/office/drawing/2014/main" id="{F571B3DB-160D-4032-9A35-40419DFC8FCB}"/>
                </a:ext>
              </a:extLst>
            </p:cNvPr>
            <p:cNvSpPr/>
            <p:nvPr/>
          </p:nvSpPr>
          <p:spPr>
            <a:xfrm>
              <a:off x="1315828" y="597148"/>
              <a:ext cx="149337" cy="15982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4" name="Овал 33">
            <a:extLst>
              <a:ext uri="{FF2B5EF4-FFF2-40B4-BE49-F238E27FC236}">
                <a16:creationId xmlns:a16="http://schemas.microsoft.com/office/drawing/2014/main" id="{9EDEE49C-C372-4C37-9702-6A1B02D16A27}"/>
              </a:ext>
            </a:extLst>
          </p:cNvPr>
          <p:cNvSpPr/>
          <p:nvPr/>
        </p:nvSpPr>
        <p:spPr>
          <a:xfrm>
            <a:off x="805907" y="319012"/>
            <a:ext cx="974366" cy="9664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5" name="Группа 136">
            <a:extLst>
              <a:ext uri="{FF2B5EF4-FFF2-40B4-BE49-F238E27FC236}">
                <a16:creationId xmlns:a16="http://schemas.microsoft.com/office/drawing/2014/main" id="{64B6A096-AFD1-444D-AFB5-DB913A941CDE}"/>
              </a:ext>
            </a:extLst>
          </p:cNvPr>
          <p:cNvGrpSpPr/>
          <p:nvPr/>
        </p:nvGrpSpPr>
        <p:grpSpPr>
          <a:xfrm>
            <a:off x="805907" y="319012"/>
            <a:ext cx="972394" cy="958148"/>
            <a:chOff x="738957" y="38294"/>
            <a:chExt cx="1296525" cy="1277530"/>
          </a:xfrm>
        </p:grpSpPr>
        <p:sp>
          <p:nvSpPr>
            <p:cNvPr id="36" name="Овал 35">
              <a:extLst>
                <a:ext uri="{FF2B5EF4-FFF2-40B4-BE49-F238E27FC236}">
                  <a16:creationId xmlns:a16="http://schemas.microsoft.com/office/drawing/2014/main" id="{30188AD4-860E-4CA1-9827-3718F4001222}"/>
                </a:ext>
              </a:extLst>
            </p:cNvPr>
            <p:cNvSpPr/>
            <p:nvPr/>
          </p:nvSpPr>
          <p:spPr>
            <a:xfrm>
              <a:off x="738957" y="38294"/>
              <a:ext cx="1296525" cy="127753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Стрелка вправо 138">
              <a:extLst>
                <a:ext uri="{FF2B5EF4-FFF2-40B4-BE49-F238E27FC236}">
                  <a16:creationId xmlns:a16="http://schemas.microsoft.com/office/drawing/2014/main" id="{349C9143-28FF-40B1-B3AD-9C7093501935}"/>
                </a:ext>
              </a:extLst>
            </p:cNvPr>
            <p:cNvSpPr/>
            <p:nvPr/>
          </p:nvSpPr>
          <p:spPr>
            <a:xfrm rot="16200000">
              <a:off x="1115983" y="343949"/>
              <a:ext cx="542471" cy="96411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Овал 37">
              <a:extLst>
                <a:ext uri="{FF2B5EF4-FFF2-40B4-BE49-F238E27FC236}">
                  <a16:creationId xmlns:a16="http://schemas.microsoft.com/office/drawing/2014/main" id="{EAC0C2D0-BE1D-441C-88F0-EA44D9D9AA35}"/>
                </a:ext>
              </a:extLst>
            </p:cNvPr>
            <p:cNvSpPr/>
            <p:nvPr/>
          </p:nvSpPr>
          <p:spPr>
            <a:xfrm>
              <a:off x="1315828" y="597148"/>
              <a:ext cx="149337" cy="15982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9" name="Овал 38">
            <a:extLst>
              <a:ext uri="{FF2B5EF4-FFF2-40B4-BE49-F238E27FC236}">
                <a16:creationId xmlns:a16="http://schemas.microsoft.com/office/drawing/2014/main" id="{AE2D7567-890F-4686-9092-CC1DDF54C9BA}"/>
              </a:ext>
            </a:extLst>
          </p:cNvPr>
          <p:cNvSpPr/>
          <p:nvPr/>
        </p:nvSpPr>
        <p:spPr>
          <a:xfrm>
            <a:off x="805907" y="319012"/>
            <a:ext cx="974366" cy="9664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0" name="Группа 143">
            <a:extLst>
              <a:ext uri="{FF2B5EF4-FFF2-40B4-BE49-F238E27FC236}">
                <a16:creationId xmlns:a16="http://schemas.microsoft.com/office/drawing/2014/main" id="{FC21EEC2-0C66-4D4A-9519-C1517FE9DFD0}"/>
              </a:ext>
            </a:extLst>
          </p:cNvPr>
          <p:cNvGrpSpPr/>
          <p:nvPr/>
        </p:nvGrpSpPr>
        <p:grpSpPr>
          <a:xfrm>
            <a:off x="805907" y="319012"/>
            <a:ext cx="972394" cy="958148"/>
            <a:chOff x="738957" y="38294"/>
            <a:chExt cx="1296525" cy="1277530"/>
          </a:xfrm>
        </p:grpSpPr>
        <p:sp>
          <p:nvSpPr>
            <p:cNvPr id="41" name="Овал 40">
              <a:extLst>
                <a:ext uri="{FF2B5EF4-FFF2-40B4-BE49-F238E27FC236}">
                  <a16:creationId xmlns:a16="http://schemas.microsoft.com/office/drawing/2014/main" id="{CB5445FF-CE71-46DB-BCF5-01FB09E4F495}"/>
                </a:ext>
              </a:extLst>
            </p:cNvPr>
            <p:cNvSpPr/>
            <p:nvPr/>
          </p:nvSpPr>
          <p:spPr>
            <a:xfrm>
              <a:off x="738957" y="38294"/>
              <a:ext cx="1296525" cy="127753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Стрелка вправо 145">
              <a:extLst>
                <a:ext uri="{FF2B5EF4-FFF2-40B4-BE49-F238E27FC236}">
                  <a16:creationId xmlns:a16="http://schemas.microsoft.com/office/drawing/2014/main" id="{9F2922F5-F468-44E2-AAF3-8134A9E82109}"/>
                </a:ext>
              </a:extLst>
            </p:cNvPr>
            <p:cNvSpPr/>
            <p:nvPr/>
          </p:nvSpPr>
          <p:spPr>
            <a:xfrm rot="16200000">
              <a:off x="1115983" y="343949"/>
              <a:ext cx="542471" cy="96411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Овал 42">
              <a:extLst>
                <a:ext uri="{FF2B5EF4-FFF2-40B4-BE49-F238E27FC236}">
                  <a16:creationId xmlns:a16="http://schemas.microsoft.com/office/drawing/2014/main" id="{19DE6457-BACF-484D-91B2-9C456E6820E1}"/>
                </a:ext>
              </a:extLst>
            </p:cNvPr>
            <p:cNvSpPr/>
            <p:nvPr/>
          </p:nvSpPr>
          <p:spPr>
            <a:xfrm>
              <a:off x="1315828" y="597148"/>
              <a:ext cx="149337" cy="15982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4" name="Овал 43">
            <a:extLst>
              <a:ext uri="{FF2B5EF4-FFF2-40B4-BE49-F238E27FC236}">
                <a16:creationId xmlns:a16="http://schemas.microsoft.com/office/drawing/2014/main" id="{B0A36A9C-3B59-476C-A4EC-4A28C6ACC796}"/>
              </a:ext>
            </a:extLst>
          </p:cNvPr>
          <p:cNvSpPr/>
          <p:nvPr/>
        </p:nvSpPr>
        <p:spPr>
          <a:xfrm>
            <a:off x="805907" y="319012"/>
            <a:ext cx="974366" cy="9664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5" name="Группа 170">
            <a:extLst>
              <a:ext uri="{FF2B5EF4-FFF2-40B4-BE49-F238E27FC236}">
                <a16:creationId xmlns:a16="http://schemas.microsoft.com/office/drawing/2014/main" id="{74D38D37-638D-4746-99AC-7660B072F0E2}"/>
              </a:ext>
            </a:extLst>
          </p:cNvPr>
          <p:cNvGrpSpPr/>
          <p:nvPr/>
        </p:nvGrpSpPr>
        <p:grpSpPr>
          <a:xfrm>
            <a:off x="805907" y="319012"/>
            <a:ext cx="972394" cy="958148"/>
            <a:chOff x="738957" y="38294"/>
            <a:chExt cx="1296525" cy="1277530"/>
          </a:xfrm>
        </p:grpSpPr>
        <p:sp>
          <p:nvSpPr>
            <p:cNvPr id="46" name="Овал 45">
              <a:extLst>
                <a:ext uri="{FF2B5EF4-FFF2-40B4-BE49-F238E27FC236}">
                  <a16:creationId xmlns:a16="http://schemas.microsoft.com/office/drawing/2014/main" id="{13C27D5C-8113-49FA-BE51-8FC22ED23019}"/>
                </a:ext>
              </a:extLst>
            </p:cNvPr>
            <p:cNvSpPr/>
            <p:nvPr/>
          </p:nvSpPr>
          <p:spPr>
            <a:xfrm>
              <a:off x="738957" y="38294"/>
              <a:ext cx="1296525" cy="127753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Стрелка вправо 172">
              <a:extLst>
                <a:ext uri="{FF2B5EF4-FFF2-40B4-BE49-F238E27FC236}">
                  <a16:creationId xmlns:a16="http://schemas.microsoft.com/office/drawing/2014/main" id="{2B957ED9-0E6D-4D07-9F29-1D27CE4A4569}"/>
                </a:ext>
              </a:extLst>
            </p:cNvPr>
            <p:cNvSpPr/>
            <p:nvPr/>
          </p:nvSpPr>
          <p:spPr>
            <a:xfrm rot="16200000">
              <a:off x="1115983" y="343949"/>
              <a:ext cx="542471" cy="96411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Овал 47">
              <a:extLst>
                <a:ext uri="{FF2B5EF4-FFF2-40B4-BE49-F238E27FC236}">
                  <a16:creationId xmlns:a16="http://schemas.microsoft.com/office/drawing/2014/main" id="{FBD5D05F-1B42-49A9-B219-04110C7264DE}"/>
                </a:ext>
              </a:extLst>
            </p:cNvPr>
            <p:cNvSpPr/>
            <p:nvPr/>
          </p:nvSpPr>
          <p:spPr>
            <a:xfrm>
              <a:off x="1315828" y="597148"/>
              <a:ext cx="149337" cy="15982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9" name="Овал 48">
            <a:extLst>
              <a:ext uri="{FF2B5EF4-FFF2-40B4-BE49-F238E27FC236}">
                <a16:creationId xmlns:a16="http://schemas.microsoft.com/office/drawing/2014/main" id="{A26B6391-E37E-429A-8382-294BCFA47566}"/>
              </a:ext>
            </a:extLst>
          </p:cNvPr>
          <p:cNvSpPr/>
          <p:nvPr/>
        </p:nvSpPr>
        <p:spPr>
          <a:xfrm>
            <a:off x="805907" y="319012"/>
            <a:ext cx="974366" cy="9664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7" name="Группа 182">
            <a:extLst>
              <a:ext uri="{FF2B5EF4-FFF2-40B4-BE49-F238E27FC236}">
                <a16:creationId xmlns:a16="http://schemas.microsoft.com/office/drawing/2014/main" id="{AD05BF56-CF23-4D75-BB6B-49EA20A1949B}"/>
              </a:ext>
            </a:extLst>
          </p:cNvPr>
          <p:cNvGrpSpPr/>
          <p:nvPr/>
        </p:nvGrpSpPr>
        <p:grpSpPr>
          <a:xfrm>
            <a:off x="805907" y="319012"/>
            <a:ext cx="972394" cy="958148"/>
            <a:chOff x="738957" y="38294"/>
            <a:chExt cx="1296525" cy="1277530"/>
          </a:xfrm>
        </p:grpSpPr>
        <p:sp>
          <p:nvSpPr>
            <p:cNvPr id="58" name="Овал 57">
              <a:extLst>
                <a:ext uri="{FF2B5EF4-FFF2-40B4-BE49-F238E27FC236}">
                  <a16:creationId xmlns:a16="http://schemas.microsoft.com/office/drawing/2014/main" id="{6E068781-240F-477E-83C1-7B075FC0B7EA}"/>
                </a:ext>
              </a:extLst>
            </p:cNvPr>
            <p:cNvSpPr/>
            <p:nvPr/>
          </p:nvSpPr>
          <p:spPr>
            <a:xfrm>
              <a:off x="738957" y="38294"/>
              <a:ext cx="1296525" cy="127753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Стрелка вправо 184">
              <a:extLst>
                <a:ext uri="{FF2B5EF4-FFF2-40B4-BE49-F238E27FC236}">
                  <a16:creationId xmlns:a16="http://schemas.microsoft.com/office/drawing/2014/main" id="{1E82F7AB-D154-4A5E-A4B0-80DAEEBD2B6C}"/>
                </a:ext>
              </a:extLst>
            </p:cNvPr>
            <p:cNvSpPr/>
            <p:nvPr/>
          </p:nvSpPr>
          <p:spPr>
            <a:xfrm rot="16200000">
              <a:off x="1115983" y="343949"/>
              <a:ext cx="542471" cy="96411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Овал 59">
              <a:extLst>
                <a:ext uri="{FF2B5EF4-FFF2-40B4-BE49-F238E27FC236}">
                  <a16:creationId xmlns:a16="http://schemas.microsoft.com/office/drawing/2014/main" id="{46B7F3F3-2DF0-4C76-85A6-758771207B8E}"/>
                </a:ext>
              </a:extLst>
            </p:cNvPr>
            <p:cNvSpPr/>
            <p:nvPr/>
          </p:nvSpPr>
          <p:spPr>
            <a:xfrm>
              <a:off x="1315828" y="597148"/>
              <a:ext cx="149337" cy="15982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1" name="Овал 60">
            <a:extLst>
              <a:ext uri="{FF2B5EF4-FFF2-40B4-BE49-F238E27FC236}">
                <a16:creationId xmlns:a16="http://schemas.microsoft.com/office/drawing/2014/main" id="{F0744272-525E-4B98-AA20-0C4D8AFECE22}"/>
              </a:ext>
            </a:extLst>
          </p:cNvPr>
          <p:cNvSpPr/>
          <p:nvPr/>
        </p:nvSpPr>
        <p:spPr>
          <a:xfrm>
            <a:off x="805907" y="319012"/>
            <a:ext cx="974366" cy="9664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2" name="Группа 182">
            <a:extLst>
              <a:ext uri="{FF2B5EF4-FFF2-40B4-BE49-F238E27FC236}">
                <a16:creationId xmlns:a16="http://schemas.microsoft.com/office/drawing/2014/main" id="{DD7D11E0-3BE5-4A24-A6E3-8554A50E60DD}"/>
              </a:ext>
            </a:extLst>
          </p:cNvPr>
          <p:cNvGrpSpPr/>
          <p:nvPr/>
        </p:nvGrpSpPr>
        <p:grpSpPr>
          <a:xfrm>
            <a:off x="805907" y="319012"/>
            <a:ext cx="972394" cy="958148"/>
            <a:chOff x="738957" y="38294"/>
            <a:chExt cx="1296525" cy="1277530"/>
          </a:xfrm>
        </p:grpSpPr>
        <p:sp>
          <p:nvSpPr>
            <p:cNvPr id="63" name="Овал 62">
              <a:extLst>
                <a:ext uri="{FF2B5EF4-FFF2-40B4-BE49-F238E27FC236}">
                  <a16:creationId xmlns:a16="http://schemas.microsoft.com/office/drawing/2014/main" id="{CECC703C-C3A7-4F92-A716-307CB87414BF}"/>
                </a:ext>
              </a:extLst>
            </p:cNvPr>
            <p:cNvSpPr/>
            <p:nvPr/>
          </p:nvSpPr>
          <p:spPr>
            <a:xfrm>
              <a:off x="738957" y="38294"/>
              <a:ext cx="1296525" cy="127753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Стрелка вправо 184">
              <a:extLst>
                <a:ext uri="{FF2B5EF4-FFF2-40B4-BE49-F238E27FC236}">
                  <a16:creationId xmlns:a16="http://schemas.microsoft.com/office/drawing/2014/main" id="{FC20C469-670E-4E5B-AC65-1AED09C80D4D}"/>
                </a:ext>
              </a:extLst>
            </p:cNvPr>
            <p:cNvSpPr/>
            <p:nvPr/>
          </p:nvSpPr>
          <p:spPr>
            <a:xfrm rot="16200000">
              <a:off x="1115983" y="343949"/>
              <a:ext cx="542471" cy="96411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Овал 64">
              <a:extLst>
                <a:ext uri="{FF2B5EF4-FFF2-40B4-BE49-F238E27FC236}">
                  <a16:creationId xmlns:a16="http://schemas.microsoft.com/office/drawing/2014/main" id="{08C23BD5-5924-494B-8C31-7244D54B86DC}"/>
                </a:ext>
              </a:extLst>
            </p:cNvPr>
            <p:cNvSpPr/>
            <p:nvPr/>
          </p:nvSpPr>
          <p:spPr>
            <a:xfrm>
              <a:off x="1315828" y="597148"/>
              <a:ext cx="149337" cy="15982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6" name="Овал 65">
            <a:extLst>
              <a:ext uri="{FF2B5EF4-FFF2-40B4-BE49-F238E27FC236}">
                <a16:creationId xmlns:a16="http://schemas.microsoft.com/office/drawing/2014/main" id="{9A56B1E8-0465-4B10-A7A1-FA50504D8C0D}"/>
              </a:ext>
            </a:extLst>
          </p:cNvPr>
          <p:cNvSpPr/>
          <p:nvPr/>
        </p:nvSpPr>
        <p:spPr>
          <a:xfrm>
            <a:off x="805907" y="319012"/>
            <a:ext cx="974366" cy="9664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7" name="Группа 182">
            <a:extLst>
              <a:ext uri="{FF2B5EF4-FFF2-40B4-BE49-F238E27FC236}">
                <a16:creationId xmlns:a16="http://schemas.microsoft.com/office/drawing/2014/main" id="{FFA5C0B1-9584-4E54-9190-68509821559F}"/>
              </a:ext>
            </a:extLst>
          </p:cNvPr>
          <p:cNvGrpSpPr/>
          <p:nvPr/>
        </p:nvGrpSpPr>
        <p:grpSpPr>
          <a:xfrm>
            <a:off x="805907" y="319012"/>
            <a:ext cx="972394" cy="958148"/>
            <a:chOff x="738957" y="38294"/>
            <a:chExt cx="1296525" cy="1277530"/>
          </a:xfrm>
        </p:grpSpPr>
        <p:sp>
          <p:nvSpPr>
            <p:cNvPr id="68" name="Овал 67">
              <a:extLst>
                <a:ext uri="{FF2B5EF4-FFF2-40B4-BE49-F238E27FC236}">
                  <a16:creationId xmlns:a16="http://schemas.microsoft.com/office/drawing/2014/main" id="{C685C8AC-0253-429E-826C-6092017DCB2F}"/>
                </a:ext>
              </a:extLst>
            </p:cNvPr>
            <p:cNvSpPr/>
            <p:nvPr/>
          </p:nvSpPr>
          <p:spPr>
            <a:xfrm>
              <a:off x="738957" y="38294"/>
              <a:ext cx="1296525" cy="127753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Стрелка вправо 184">
              <a:extLst>
                <a:ext uri="{FF2B5EF4-FFF2-40B4-BE49-F238E27FC236}">
                  <a16:creationId xmlns:a16="http://schemas.microsoft.com/office/drawing/2014/main" id="{9ED696A7-1E29-49A7-9FBF-678EA3B8D2B1}"/>
                </a:ext>
              </a:extLst>
            </p:cNvPr>
            <p:cNvSpPr/>
            <p:nvPr/>
          </p:nvSpPr>
          <p:spPr>
            <a:xfrm rot="16200000">
              <a:off x="1115983" y="343949"/>
              <a:ext cx="542471" cy="96411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Овал 69">
              <a:extLst>
                <a:ext uri="{FF2B5EF4-FFF2-40B4-BE49-F238E27FC236}">
                  <a16:creationId xmlns:a16="http://schemas.microsoft.com/office/drawing/2014/main" id="{B2FEB9EA-8A28-4593-B13F-E20AC57B49A7}"/>
                </a:ext>
              </a:extLst>
            </p:cNvPr>
            <p:cNvSpPr/>
            <p:nvPr/>
          </p:nvSpPr>
          <p:spPr>
            <a:xfrm>
              <a:off x="1315828" y="597148"/>
              <a:ext cx="149337" cy="15982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1" name="Овал 70">
            <a:extLst>
              <a:ext uri="{FF2B5EF4-FFF2-40B4-BE49-F238E27FC236}">
                <a16:creationId xmlns:a16="http://schemas.microsoft.com/office/drawing/2014/main" id="{D4AE4CF2-909E-4CF5-950D-E02BBA6F2AD5}"/>
              </a:ext>
            </a:extLst>
          </p:cNvPr>
          <p:cNvSpPr/>
          <p:nvPr/>
        </p:nvSpPr>
        <p:spPr>
          <a:xfrm>
            <a:off x="805907" y="319012"/>
            <a:ext cx="974366" cy="9664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2" name="Группа 182">
            <a:extLst>
              <a:ext uri="{FF2B5EF4-FFF2-40B4-BE49-F238E27FC236}">
                <a16:creationId xmlns:a16="http://schemas.microsoft.com/office/drawing/2014/main" id="{60603095-5A6B-4160-850D-CCA95EF8424E}"/>
              </a:ext>
            </a:extLst>
          </p:cNvPr>
          <p:cNvGrpSpPr/>
          <p:nvPr/>
        </p:nvGrpSpPr>
        <p:grpSpPr>
          <a:xfrm>
            <a:off x="805907" y="319012"/>
            <a:ext cx="972394" cy="958148"/>
            <a:chOff x="738957" y="38294"/>
            <a:chExt cx="1296525" cy="1277530"/>
          </a:xfrm>
        </p:grpSpPr>
        <p:sp>
          <p:nvSpPr>
            <p:cNvPr id="73" name="Овал 72">
              <a:extLst>
                <a:ext uri="{FF2B5EF4-FFF2-40B4-BE49-F238E27FC236}">
                  <a16:creationId xmlns:a16="http://schemas.microsoft.com/office/drawing/2014/main" id="{9A38AC6C-84FC-4CD9-B076-8E9F064F707C}"/>
                </a:ext>
              </a:extLst>
            </p:cNvPr>
            <p:cNvSpPr/>
            <p:nvPr/>
          </p:nvSpPr>
          <p:spPr>
            <a:xfrm>
              <a:off x="738957" y="38294"/>
              <a:ext cx="1296525" cy="127753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Стрелка вправо 184">
              <a:extLst>
                <a:ext uri="{FF2B5EF4-FFF2-40B4-BE49-F238E27FC236}">
                  <a16:creationId xmlns:a16="http://schemas.microsoft.com/office/drawing/2014/main" id="{8A41492E-7E89-4C03-8E99-8724BEC5246B}"/>
                </a:ext>
              </a:extLst>
            </p:cNvPr>
            <p:cNvSpPr/>
            <p:nvPr/>
          </p:nvSpPr>
          <p:spPr>
            <a:xfrm rot="16200000">
              <a:off x="1115983" y="343949"/>
              <a:ext cx="542471" cy="96411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Овал 74">
              <a:extLst>
                <a:ext uri="{FF2B5EF4-FFF2-40B4-BE49-F238E27FC236}">
                  <a16:creationId xmlns:a16="http://schemas.microsoft.com/office/drawing/2014/main" id="{1239B783-661C-43A5-ADDF-23B6A5789C0B}"/>
                </a:ext>
              </a:extLst>
            </p:cNvPr>
            <p:cNvSpPr/>
            <p:nvPr/>
          </p:nvSpPr>
          <p:spPr>
            <a:xfrm>
              <a:off x="1315828" y="597148"/>
              <a:ext cx="149337" cy="15982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6" name="Овал 75">
            <a:extLst>
              <a:ext uri="{FF2B5EF4-FFF2-40B4-BE49-F238E27FC236}">
                <a16:creationId xmlns:a16="http://schemas.microsoft.com/office/drawing/2014/main" id="{2BF35453-F9B1-4266-8F1A-19FC21ADC4FA}"/>
              </a:ext>
            </a:extLst>
          </p:cNvPr>
          <p:cNvSpPr/>
          <p:nvPr/>
        </p:nvSpPr>
        <p:spPr>
          <a:xfrm>
            <a:off x="805907" y="319012"/>
            <a:ext cx="974366" cy="9664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0" name="Группа 182">
            <a:extLst>
              <a:ext uri="{FF2B5EF4-FFF2-40B4-BE49-F238E27FC236}">
                <a16:creationId xmlns:a16="http://schemas.microsoft.com/office/drawing/2014/main" id="{AA47652B-596C-4C4C-8BF0-3CD27EE787B6}"/>
              </a:ext>
            </a:extLst>
          </p:cNvPr>
          <p:cNvGrpSpPr/>
          <p:nvPr/>
        </p:nvGrpSpPr>
        <p:grpSpPr>
          <a:xfrm>
            <a:off x="805907" y="319012"/>
            <a:ext cx="972394" cy="958148"/>
            <a:chOff x="738957" y="38294"/>
            <a:chExt cx="1296525" cy="1277530"/>
          </a:xfrm>
        </p:grpSpPr>
        <p:sp>
          <p:nvSpPr>
            <p:cNvPr id="81" name="Овал 80">
              <a:extLst>
                <a:ext uri="{FF2B5EF4-FFF2-40B4-BE49-F238E27FC236}">
                  <a16:creationId xmlns:a16="http://schemas.microsoft.com/office/drawing/2014/main" id="{A61CCEE5-4546-42E7-9FEF-76E23AF5766F}"/>
                </a:ext>
              </a:extLst>
            </p:cNvPr>
            <p:cNvSpPr/>
            <p:nvPr/>
          </p:nvSpPr>
          <p:spPr>
            <a:xfrm>
              <a:off x="738957" y="38294"/>
              <a:ext cx="1296525" cy="127753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Стрелка вправо 184">
              <a:extLst>
                <a:ext uri="{FF2B5EF4-FFF2-40B4-BE49-F238E27FC236}">
                  <a16:creationId xmlns:a16="http://schemas.microsoft.com/office/drawing/2014/main" id="{F349775C-596D-47E2-859F-7B8634D9C75A}"/>
                </a:ext>
              </a:extLst>
            </p:cNvPr>
            <p:cNvSpPr/>
            <p:nvPr/>
          </p:nvSpPr>
          <p:spPr>
            <a:xfrm rot="16200000">
              <a:off x="1115983" y="343949"/>
              <a:ext cx="542471" cy="96411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Овал 82">
              <a:extLst>
                <a:ext uri="{FF2B5EF4-FFF2-40B4-BE49-F238E27FC236}">
                  <a16:creationId xmlns:a16="http://schemas.microsoft.com/office/drawing/2014/main" id="{5F09D57F-3507-406A-B48F-9CDCE7B1D099}"/>
                </a:ext>
              </a:extLst>
            </p:cNvPr>
            <p:cNvSpPr/>
            <p:nvPr/>
          </p:nvSpPr>
          <p:spPr>
            <a:xfrm>
              <a:off x="1315828" y="597148"/>
              <a:ext cx="149337" cy="15982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4" name="Овал 83">
            <a:extLst>
              <a:ext uri="{FF2B5EF4-FFF2-40B4-BE49-F238E27FC236}">
                <a16:creationId xmlns:a16="http://schemas.microsoft.com/office/drawing/2014/main" id="{83423E4E-62DA-4E10-9A34-A8EF45A4B89D}"/>
              </a:ext>
            </a:extLst>
          </p:cNvPr>
          <p:cNvSpPr/>
          <p:nvPr/>
        </p:nvSpPr>
        <p:spPr>
          <a:xfrm>
            <a:off x="805907" y="319012"/>
            <a:ext cx="974366" cy="9664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8" name="Группа 182">
            <a:extLst>
              <a:ext uri="{FF2B5EF4-FFF2-40B4-BE49-F238E27FC236}">
                <a16:creationId xmlns:a16="http://schemas.microsoft.com/office/drawing/2014/main" id="{3D6F77B3-99C9-4B69-B6E8-9B086698B554}"/>
              </a:ext>
            </a:extLst>
          </p:cNvPr>
          <p:cNvGrpSpPr/>
          <p:nvPr/>
        </p:nvGrpSpPr>
        <p:grpSpPr>
          <a:xfrm>
            <a:off x="770739" y="317155"/>
            <a:ext cx="972394" cy="958148"/>
            <a:chOff x="738957" y="38294"/>
            <a:chExt cx="1296525" cy="1277530"/>
          </a:xfrm>
        </p:grpSpPr>
        <p:sp>
          <p:nvSpPr>
            <p:cNvPr id="89" name="Овал 88">
              <a:extLst>
                <a:ext uri="{FF2B5EF4-FFF2-40B4-BE49-F238E27FC236}">
                  <a16:creationId xmlns:a16="http://schemas.microsoft.com/office/drawing/2014/main" id="{FDE5520A-32BF-4187-A492-16BA0FB77885}"/>
                </a:ext>
              </a:extLst>
            </p:cNvPr>
            <p:cNvSpPr/>
            <p:nvPr/>
          </p:nvSpPr>
          <p:spPr>
            <a:xfrm>
              <a:off x="738957" y="38294"/>
              <a:ext cx="1296525" cy="127753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Стрелка вправо 184">
              <a:extLst>
                <a:ext uri="{FF2B5EF4-FFF2-40B4-BE49-F238E27FC236}">
                  <a16:creationId xmlns:a16="http://schemas.microsoft.com/office/drawing/2014/main" id="{E50DB98D-E4FC-425A-A4BF-246C8474E3D2}"/>
                </a:ext>
              </a:extLst>
            </p:cNvPr>
            <p:cNvSpPr/>
            <p:nvPr/>
          </p:nvSpPr>
          <p:spPr>
            <a:xfrm rot="16200000">
              <a:off x="1115983" y="343949"/>
              <a:ext cx="542471" cy="96411"/>
            </a:xfrm>
            <a:prstGeom prst="rightArrow">
              <a:avLst/>
            </a:prstGeom>
            <a:solidFill>
              <a:srgbClr val="FF0000"/>
            </a:solidFill>
            <a:ln w="1270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Овал 90">
              <a:extLst>
                <a:ext uri="{FF2B5EF4-FFF2-40B4-BE49-F238E27FC236}">
                  <a16:creationId xmlns:a16="http://schemas.microsoft.com/office/drawing/2014/main" id="{D00C716A-6F6A-4CB2-95C1-909E0546E5AA}"/>
                </a:ext>
              </a:extLst>
            </p:cNvPr>
            <p:cNvSpPr/>
            <p:nvPr/>
          </p:nvSpPr>
          <p:spPr>
            <a:xfrm>
              <a:off x="1315828" y="597148"/>
              <a:ext cx="149337" cy="15982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2" name="Овал 91">
            <a:extLst>
              <a:ext uri="{FF2B5EF4-FFF2-40B4-BE49-F238E27FC236}">
                <a16:creationId xmlns:a16="http://schemas.microsoft.com/office/drawing/2014/main" id="{B9A82046-69A5-48FD-8E95-8BD47231A1C2}"/>
              </a:ext>
            </a:extLst>
          </p:cNvPr>
          <p:cNvSpPr/>
          <p:nvPr/>
        </p:nvSpPr>
        <p:spPr>
          <a:xfrm>
            <a:off x="790701" y="323256"/>
            <a:ext cx="974366" cy="966404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28533B6-4AAE-4157-81BB-2725B4CBF6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87595" y="4554875"/>
            <a:ext cx="2149884" cy="2149884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66FB5D49-0CD6-43FD-8285-BD1B78BAD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385234" y="4835356"/>
            <a:ext cx="2078801" cy="2078801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8AC06A25-97A7-41A6-A1CE-DA5FE74ED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295201">
            <a:off x="-28844" y="1438370"/>
            <a:ext cx="2150505" cy="2150505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47C8079-AA72-4880-A679-91AB7F03BC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9377" y="267043"/>
            <a:ext cx="2196512" cy="2196512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9B99C5F4-BB8A-4FBB-B6E5-588AF91A2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48515" y="2637136"/>
            <a:ext cx="2266304" cy="2266304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3F97AE2E-1A6D-4030-AC8B-73BB83A7D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66427" y="3227963"/>
            <a:ext cx="1962531" cy="1962531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5FE14CF-D14D-4057-AAA7-5E87779284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22" b="89956" l="1600" r="96356">
                        <a14:foregroundMark x1="56000" y1="11111" x2="35467" y2="7911"/>
                        <a14:foregroundMark x1="9244" y1="65333" x2="4089" y2="69067"/>
                        <a14:foregroundMark x1="47378" y1="6667" x2="47378" y2="6667"/>
                        <a14:foregroundMark x1="45867" y1="6667" x2="38756" y2="5511"/>
                        <a14:foregroundMark x1="1600" y1="67378" x2="1600" y2="67378"/>
                        <a14:backgroundMark x1="43378" y1="88711" x2="9689" y2="77511"/>
                        <a14:backgroundMark x1="92444" y1="47644" x2="80267" y2="64000"/>
                        <a14:backgroundMark x1="94311" y1="25600" x2="91022" y2="41956"/>
                        <a14:backgroundMark x1="94490" y1="23730" x2="92889" y2="31733"/>
                        <a14:backgroundMark x1="89689" y1="34489" x2="88267" y2="39200"/>
                        <a14:backgroundMark x1="96533" y1="18844" x2="95467" y2="22756"/>
                        <a14:backgroundMark x1="11200" y1="75733" x2="4533" y2="71289"/>
                        <a14:backgroundMark x1="1689" y1="70400" x2="1689" y2="70400"/>
                        <a14:backgroundMark x1="2044" y1="69689" x2="800" y2="70400"/>
                        <a14:backgroundMark x1="91022" y1="33244" x2="90222" y2="34667"/>
                        <a14:backgroundMark x1="95733" y1="22489" x2="95022" y2="25600"/>
                        <a14:backgroundMark x1="95644" y1="21333" x2="94844" y2="24978"/>
                        <a14:backgroundMark x1="96533" y1="20711" x2="94222" y2="26578"/>
                        <a14:backgroundMark x1="90756" y1="32711" x2="89600" y2="347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648515" y="828479"/>
            <a:ext cx="2080908" cy="2080908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05475F17-AA37-4340-85F5-4FBF0664E9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8" b="2028"/>
          <a:stretch/>
        </p:blipFill>
        <p:spPr bwMode="auto">
          <a:xfrm flipH="1">
            <a:off x="5700181" y="4543789"/>
            <a:ext cx="2412056" cy="2314211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Слон">
            <a:extLst>
              <a:ext uri="{FF2B5EF4-FFF2-40B4-BE49-F238E27FC236}">
                <a16:creationId xmlns:a16="http://schemas.microsoft.com/office/drawing/2014/main" id="{C9BFC68C-23F9-4C46-905C-E077D6CE4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3551" y="1686395"/>
            <a:ext cx="1399371" cy="1397622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8">
            <a:extLst>
              <a:ext uri="{FF2B5EF4-FFF2-40B4-BE49-F238E27FC236}">
                <a16:creationId xmlns:a16="http://schemas.microsoft.com/office/drawing/2014/main" id="{2C8B53B2-9B31-47F5-97E9-7D558E925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7" r="7287"/>
          <a:stretch/>
        </p:blipFill>
        <p:spPr bwMode="auto">
          <a:xfrm>
            <a:off x="527902" y="4756563"/>
            <a:ext cx="1345466" cy="1800698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10">
            <a:extLst>
              <a:ext uri="{FF2B5EF4-FFF2-40B4-BE49-F238E27FC236}">
                <a16:creationId xmlns:a16="http://schemas.microsoft.com/office/drawing/2014/main" id="{509D74EB-F924-4CB6-B619-BF9469F7A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15701" y="4718877"/>
            <a:ext cx="1489195" cy="1485884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4">
            <a:extLst>
              <a:ext uri="{FF2B5EF4-FFF2-40B4-BE49-F238E27FC236}">
                <a16:creationId xmlns:a16="http://schemas.microsoft.com/office/drawing/2014/main" id="{67422604-A54E-484F-83C2-390B40E62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29219" y="5168833"/>
            <a:ext cx="1396246" cy="107094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8">
            <a:extLst>
              <a:ext uri="{FF2B5EF4-FFF2-40B4-BE49-F238E27FC236}">
                <a16:creationId xmlns:a16="http://schemas.microsoft.com/office/drawing/2014/main" id="{7130815D-8D9D-46AB-9D48-B0D46192D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60137" y="3092654"/>
            <a:ext cx="1235865" cy="1237025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AF6BB369-203E-4975-A14A-6ED4C06733C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1783" y="1093739"/>
            <a:ext cx="1336117" cy="1336117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56" name="Picture 6">
            <a:extLst>
              <a:ext uri="{FF2B5EF4-FFF2-40B4-BE49-F238E27FC236}">
                <a16:creationId xmlns:a16="http://schemas.microsoft.com/office/drawing/2014/main" id="{D75AD212-7155-422F-B260-3ACFEA180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91903" y="3472865"/>
            <a:ext cx="1268902" cy="1300105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">
            <a:extLst>
              <a:ext uri="{FF2B5EF4-FFF2-40B4-BE49-F238E27FC236}">
                <a16:creationId xmlns:a16="http://schemas.microsoft.com/office/drawing/2014/main" id="{9C69E21E-0CB9-48D1-8335-F0D7C0CB3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2612370" y="2167102"/>
            <a:ext cx="2339430" cy="2339430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Годинник">
            <a:extLst>
              <a:ext uri="{FF2B5EF4-FFF2-40B4-BE49-F238E27FC236}">
                <a16:creationId xmlns:a16="http://schemas.microsoft.com/office/drawing/2014/main" id="{10A01E20-9C6A-4B98-B96A-6B76BD528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81744" y="174335"/>
            <a:ext cx="1827690" cy="1827690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Парканчик">
            <a:extLst>
              <a:ext uri="{FF2B5EF4-FFF2-40B4-BE49-F238E27FC236}">
                <a16:creationId xmlns:a16="http://schemas.microsoft.com/office/drawing/2014/main" id="{514EE87C-45BA-4C71-B624-7FD61CDA5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11386" y="2596007"/>
            <a:ext cx="1708859" cy="1278795"/>
          </a:xfrm>
          <a:prstGeom prst="rect">
            <a:avLst/>
          </a:prstGeom>
          <a:noFill/>
          <a:effectLst>
            <a:glow rad="228600">
              <a:schemeClr val="bg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3" name="Группа 182">
            <a:extLst>
              <a:ext uri="{FF2B5EF4-FFF2-40B4-BE49-F238E27FC236}">
                <a16:creationId xmlns:a16="http://schemas.microsoft.com/office/drawing/2014/main" id="{7F9D19C7-5CA7-4A61-9157-25C9CB7454C8}"/>
              </a:ext>
            </a:extLst>
          </p:cNvPr>
          <p:cNvGrpSpPr/>
          <p:nvPr/>
        </p:nvGrpSpPr>
        <p:grpSpPr>
          <a:xfrm>
            <a:off x="-1074889" y="354176"/>
            <a:ext cx="972394" cy="958148"/>
            <a:chOff x="738957" y="38294"/>
            <a:chExt cx="1296525" cy="1277530"/>
          </a:xfrm>
        </p:grpSpPr>
        <p:sp>
          <p:nvSpPr>
            <p:cNvPr id="94" name="Овал 93">
              <a:extLst>
                <a:ext uri="{FF2B5EF4-FFF2-40B4-BE49-F238E27FC236}">
                  <a16:creationId xmlns:a16="http://schemas.microsoft.com/office/drawing/2014/main" id="{7C249E4D-94B0-4A68-9299-4B29E9B19673}"/>
                </a:ext>
              </a:extLst>
            </p:cNvPr>
            <p:cNvSpPr/>
            <p:nvPr/>
          </p:nvSpPr>
          <p:spPr>
            <a:xfrm>
              <a:off x="738957" y="38294"/>
              <a:ext cx="1296525" cy="127753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Стрелка вправо 184">
              <a:extLst>
                <a:ext uri="{FF2B5EF4-FFF2-40B4-BE49-F238E27FC236}">
                  <a16:creationId xmlns:a16="http://schemas.microsoft.com/office/drawing/2014/main" id="{B6D80DEF-E170-46D6-8AA2-417E8A3637BA}"/>
                </a:ext>
              </a:extLst>
            </p:cNvPr>
            <p:cNvSpPr/>
            <p:nvPr/>
          </p:nvSpPr>
          <p:spPr>
            <a:xfrm rot="16200000">
              <a:off x="1115983" y="343949"/>
              <a:ext cx="542471" cy="96411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583F35C0-35C6-4F7B-9F35-7FF7F50557EC}"/>
                </a:ext>
              </a:extLst>
            </p:cNvPr>
            <p:cNvSpPr/>
            <p:nvPr/>
          </p:nvSpPr>
          <p:spPr>
            <a:xfrm>
              <a:off x="1315828" y="597148"/>
              <a:ext cx="149337" cy="15982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7" name="Овал 96">
            <a:extLst>
              <a:ext uri="{FF2B5EF4-FFF2-40B4-BE49-F238E27FC236}">
                <a16:creationId xmlns:a16="http://schemas.microsoft.com/office/drawing/2014/main" id="{024CCB8C-E7C1-45FB-ADAE-B5A468336CBF}"/>
              </a:ext>
            </a:extLst>
          </p:cNvPr>
          <p:cNvSpPr/>
          <p:nvPr/>
        </p:nvSpPr>
        <p:spPr>
          <a:xfrm>
            <a:off x="-1054927" y="360277"/>
            <a:ext cx="974366" cy="9664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1" name="Рисунок 100">
            <a:extLst>
              <a:ext uri="{FF2B5EF4-FFF2-40B4-BE49-F238E27FC236}">
                <a16:creationId xmlns:a16="http://schemas.microsoft.com/office/drawing/2014/main" id="{76600FD5-D011-424C-9631-CD56E6C64F6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-11477599" y="-1352962"/>
            <a:ext cx="6858000" cy="6858000"/>
          </a:xfrm>
          <a:prstGeom prst="rect">
            <a:avLst/>
          </a:prstGeom>
        </p:spPr>
      </p:pic>
      <p:pic>
        <p:nvPicPr>
          <p:cNvPr id="102" name="Picture 4" descr="Створене зображення">
            <a:extLst>
              <a:ext uri="{FF2B5EF4-FFF2-40B4-BE49-F238E27FC236}">
                <a16:creationId xmlns:a16="http://schemas.microsoft.com/office/drawing/2014/main" id="{95B4C5F9-6BC4-4D79-98AA-63DD42C56E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8984" b="90234" l="9961" r="89844">
                        <a14:foregroundMark x1="48047" y1="9245" x2="51367" y2="9049"/>
                        <a14:foregroundMark x1="53418" y1="90234" x2="54980" y2="902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36408">
            <a:off x="-3240897" y="-7495345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E57C2F2-26EC-4B94-8265-476110DC93E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7813" b="96094" l="4102" r="95410">
                        <a14:foregroundMark x1="6738" y1="12598" x2="17188" y2="26855"/>
                        <a14:foregroundMark x1="6348" y1="13379" x2="4102" y2="80176"/>
                        <a14:foregroundMark x1="4688" y1="83398" x2="18262" y2="81445"/>
                        <a14:foregroundMark x1="18262" y1="81445" x2="18262" y2="81445"/>
                        <a14:foregroundMark x1="25391" y1="81836" x2="42969" y2="80469"/>
                        <a14:foregroundMark x1="42969" y1="80469" x2="43555" y2="80469"/>
                        <a14:foregroundMark x1="14746" y1="83789" x2="29297" y2="83301"/>
                        <a14:foregroundMark x1="29297" y1="83301" x2="31055" y2="83398"/>
                        <a14:foregroundMark x1="31055" y1="83398" x2="31055" y2="83398"/>
                        <a14:foregroundMark x1="36816" y1="83105" x2="52734" y2="83008"/>
                        <a14:foregroundMark x1="52734" y1="83008" x2="52734" y2="83008"/>
                        <a14:foregroundMark x1="51074" y1="83398" x2="51758" y2="92090"/>
                        <a14:foregroundMark x1="50879" y1="94043" x2="51465" y2="96191"/>
                        <a14:foregroundMark x1="57031" y1="82520" x2="74023" y2="79395"/>
                        <a14:foregroundMark x1="74023" y1="79395" x2="74023" y2="79395"/>
                        <a14:foregroundMark x1="9863" y1="78125" x2="15137" y2="79688"/>
                        <a14:foregroundMark x1="16113" y1="79980" x2="16895" y2="80176"/>
                        <a14:foregroundMark x1="6543" y1="72656" x2="7520" y2="78418"/>
                        <a14:foregroundMark x1="7520" y1="78613" x2="8105" y2="78613"/>
                        <a14:foregroundMark x1="5469" y1="55176" x2="12500" y2="65625"/>
                        <a14:foregroundMark x1="7324" y1="34570" x2="11035" y2="51172"/>
                        <a14:foregroundMark x1="13574" y1="10059" x2="19727" y2="9766"/>
                        <a14:foregroundMark x1="27246" y1="9180" x2="35254" y2="8984"/>
                        <a14:foregroundMark x1="35254" y1="8984" x2="35254" y2="9082"/>
                        <a14:foregroundMark x1="21680" y1="9473" x2="40820" y2="7813"/>
                        <a14:foregroundMark x1="40820" y1="7813" x2="41211" y2="7813"/>
                        <a14:foregroundMark x1="53125" y1="10449" x2="64746" y2="7813"/>
                        <a14:foregroundMark x1="64746" y1="7813" x2="72168" y2="8105"/>
                        <a14:foregroundMark x1="48926" y1="12891" x2="53418" y2="11035"/>
                        <a14:foregroundMark x1="91504" y1="10742" x2="95313" y2="13867"/>
                        <a14:foregroundMark x1="93750" y1="13770" x2="95410" y2="320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245331">
            <a:off x="7107093" y="711833"/>
            <a:ext cx="2165401" cy="2165401"/>
          </a:xfrm>
          <a:prstGeom prst="rect">
            <a:avLst/>
          </a:prstGeom>
        </p:spPr>
      </p:pic>
      <p:pic>
        <p:nvPicPr>
          <p:cNvPr id="108" name="Рисунок 107">
            <a:extLst>
              <a:ext uri="{FF2B5EF4-FFF2-40B4-BE49-F238E27FC236}">
                <a16:creationId xmlns:a16="http://schemas.microsoft.com/office/drawing/2014/main" id="{3A876862-01F5-4B89-9A5C-61FE6F9D2A5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01" y="29344"/>
            <a:ext cx="722593" cy="625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257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5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5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"/>
                                            </p:cond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5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"/>
                                            </p:cond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0"/>
                            </p:stCondLst>
                            <p:childTnLst>
                              <p:par>
                                <p:cTn id="2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0"/>
                            </p:stCondLst>
                            <p:childTnLst>
                              <p:par>
                                <p:cTn id="3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500"/>
                            </p:stCondLst>
                            <p:childTnLst>
                              <p:par>
                                <p:cTn id="3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59259E-6 L 0.65 -0.0120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00" y="-60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"/>
                                            </p:cond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2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9"/>
                                            </p:cond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1" presetID="21" presetClass="entr" presetSubtype="1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5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1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100"/>
                            </p:stCondLst>
                            <p:childTnLst>
                              <p:par>
                                <p:cTn id="55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100"/>
                            </p:stCondLst>
                            <p:childTnLst>
                              <p:par>
                                <p:cTn id="5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5600"/>
                            </p:stCondLst>
                            <p:childTnLst>
                              <p:par>
                                <p:cTn id="6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0 L 0.27526 -0.23519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63" y="-11759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4"/>
                                            </p:cond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25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6"/>
                                            </p:cond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25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8"/>
                                            </p:cond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00"/>
                            </p:stCondLst>
                            <p:childTnLst>
                              <p:par>
                                <p:cTn id="8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5500"/>
                            </p:stCondLst>
                            <p:childTnLst>
                              <p:par>
                                <p:cTn id="8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49726 -0.21666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57" y="-1083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8"/>
                                            </p:cond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1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1" dur="25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0"/>
                                            </p:cond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0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4" dur="25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2"/>
                                            </p:cond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5000"/>
                            </p:stCondLst>
                            <p:childTnLst>
                              <p:par>
                                <p:cTn id="10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5000"/>
                            </p:stCondLst>
                            <p:childTnLst>
                              <p:par>
                                <p:cTn id="109" presetID="53" presetClass="exit" presetSubtype="3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7000"/>
                            </p:stCondLst>
                            <p:childTnLst>
                              <p:par>
                                <p:cTn id="11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6 L 0.37096 0.37315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42" y="1865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5"/>
                                            </p:cond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8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8" dur="2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7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1" dur="25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9"/>
                                            </p:cond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5000"/>
                            </p:stCondLst>
                            <p:childTnLst>
                              <p:par>
                                <p:cTn id="133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5000"/>
                            </p:stCondLst>
                            <p:childTnLst>
                              <p:par>
                                <p:cTn id="13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5500"/>
                            </p:stCondLst>
                            <p:childTnLst>
                              <p:par>
                                <p:cTn id="1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4 0.00024 L 0.74766 -0.20949 " pathEditMode="relative" rAng="0" ptsTypes="AA">
                                      <p:cBhvr>
                                        <p:cTn id="14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66" y="-1048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2"/>
                                            </p:cond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5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5" dur="25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4"/>
                                            </p:cond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8" dur="25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6"/>
                                            </p:cond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25000"/>
                            </p:stCondLst>
                            <p:childTnLst>
                              <p:par>
                                <p:cTn id="16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25000"/>
                            </p:stCondLst>
                            <p:childTnLst>
                              <p:par>
                                <p:cTn id="16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25500"/>
                            </p:stCondLst>
                            <p:childTnLst>
                              <p:par>
                                <p:cTn id="16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48148E-6 L 0.37695 0.03495 " pathEditMode="relative" rAng="0" ptsTypes="AA">
                                      <p:cBhvr>
                                        <p:cTn id="17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41" y="173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9"/>
                                            </p:cond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2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2" dur="25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81"/>
                                            </p:cond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8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5" dur="25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83"/>
                                            </p:cond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25000"/>
                            </p:stCondLst>
                            <p:childTnLst>
                              <p:par>
                                <p:cTn id="18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25000"/>
                            </p:stCondLst>
                            <p:childTnLst>
                              <p:par>
                                <p:cTn id="19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1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25500"/>
                            </p:stCondLst>
                            <p:childTnLst>
                              <p:par>
                                <p:cTn id="19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7.40741E-7 L 0.73672 0.27778 " pathEditMode="relative" rAng="0" ptsTypes="AA">
                                      <p:cBhvr>
                                        <p:cTn id="19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36" y="13889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6"/>
                                            </p:cond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9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8" dur="25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7"/>
                                            </p:cond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0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1" dur="25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9"/>
                                            </p:cond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25000"/>
                            </p:stCondLst>
                            <p:childTnLst>
                              <p:par>
                                <p:cTn id="21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25000"/>
                            </p:stCondLst>
                            <p:childTnLst>
                              <p:par>
                                <p:cTn id="21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7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5500"/>
                            </p:stCondLst>
                            <p:childTnLst>
                              <p:par>
                                <p:cTn id="22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4.07407E-6 L 0.52513 0.13635 " pathEditMode="relative" rAng="0" ptsTypes="AA">
                                      <p:cBhvr>
                                        <p:cTn id="223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50" y="680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2"/>
                                            </p:cond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5" dur="2000" fill="hold"/>
                                        <p:tgtEl>
                                          <p:spTgt spid="7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4" dur="25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3"/>
                                            </p:cond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7" dur="25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5"/>
                                            </p:cond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25000"/>
                            </p:stCondLst>
                            <p:childTnLst>
                              <p:par>
                                <p:cTn id="23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25000"/>
                            </p:stCondLst>
                            <p:childTnLst>
                              <p:par>
                                <p:cTn id="24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25500"/>
                            </p:stCondLst>
                            <p:childTnLst>
                              <p:par>
                                <p:cTn id="24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07407E-6 L 0.57565 0.46737 " pathEditMode="relative" rAng="0" ptsTypes="AA">
                                      <p:cBhvr>
                                        <p:cTn id="24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76" y="2335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8"/>
                                            </p:cond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1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29" grpId="2" animBg="1"/>
      <p:bldP spid="34" grpId="0" animBg="1"/>
      <p:bldP spid="34" grpId="1" animBg="1"/>
      <p:bldP spid="34" grpId="2" animBg="1"/>
      <p:bldP spid="39" grpId="0" animBg="1"/>
      <p:bldP spid="39" grpId="1" animBg="1"/>
      <p:bldP spid="39" grpId="2" animBg="1"/>
      <p:bldP spid="49" grpId="0" animBg="1"/>
      <p:bldP spid="49" grpId="1" animBg="1"/>
      <p:bldP spid="49" grpId="2" animBg="1"/>
      <p:bldP spid="71" grpId="0" animBg="1"/>
      <p:bldP spid="76" grpId="0" animBg="1"/>
      <p:bldP spid="84" grpId="0" animBg="1"/>
      <p:bldP spid="92" grpId="0" animBg="1"/>
    </p:bldLst>
  </p:timing>
</p:sld>
</file>

<file path=ppt/theme/theme1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4" baseType="lpstr">
      <vt:lpstr>Arial</vt:lpstr>
      <vt:lpstr>Calibri</vt:lpstr>
      <vt:lpstr>8_Тема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Microsoft Office User</cp:lastModifiedBy>
  <cp:revision>6</cp:revision>
  <dcterms:created xsi:type="dcterms:W3CDTF">2025-09-17T08:15:07Z</dcterms:created>
  <dcterms:modified xsi:type="dcterms:W3CDTF">2025-09-30T17:35:23Z</dcterms:modified>
</cp:coreProperties>
</file>