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42" d="100"/>
          <a:sy n="42" d="100"/>
        </p:scale>
        <p:origin x="2256" y="12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3CECF-253F-4114-840A-BD99AE13C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8B4A7DF-1193-424B-964E-D0A004627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F01000-B230-4987-A9D8-94B937E6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6790B3-2BB3-499E-8854-748B629F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B34AB3-2F8E-4F7B-97E6-3C71F84A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7057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6A664-FB6D-4B16-9A05-CFD357C1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B9A8305-7000-4BFA-A657-5BBEC2945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33E6D4-AFDD-4B90-93C7-B9F127EF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C764EB-20FB-4060-9DB8-180541AE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5FF7B5-581C-4F31-AAD9-607DBF87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999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05F4BAE-454B-4AE4-910A-FCDF17B77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C460161-EAE6-4FBC-91FA-F62C7F153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C8782E-805B-4665-82AF-70C5447C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1F6612-C5FB-43AA-AB4E-FDB9BFAB9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A36607-6E14-4B12-9E75-29CC7B39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233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8215D-D7F7-4657-8E93-2928DC35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CEA6C9-2C6E-460E-87DA-82E3CDC53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E6D50E-B839-4FE2-A4DC-F57DD8E6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F6E904-2C5B-41FF-BCCA-0C6552A1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17935B-E6F6-416F-AB61-1573CB00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7325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15A00-EABE-44AF-8127-4FC382D7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8D7441-A532-4009-82D1-76FA087F3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9A7424-ED1A-4111-9FB9-D99B4097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72B4DD-C8E5-42C5-8791-5037B97C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B37D88F-7F19-41D8-B54F-2D5C1364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259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11A6D-228C-4A91-8387-B4BE083B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3DC6FB-E2CF-48AE-A8FB-F0C49F6AD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443939B-C7E3-446E-9659-FDF4851AE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250EE0D-1897-404D-A075-22D4C925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9510B6B-5CC4-4CE6-85A0-F18C8455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D4DC25-C365-4848-B2CE-93D3CDC9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748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C6D8-5C46-4206-91DD-9FA5A048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A7E95E-5B12-4557-B5C2-15EB659EB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62EDAC2-510F-4112-ACFA-51F6925CA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E57AF7C-D516-4994-80F9-39780D0DE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0C50095-2E42-4FA5-9EA1-902621632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96FC648-B2F5-4283-957F-14972268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2C4BFE4-4CDC-40C2-B182-E1C830F7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44B9B30-AAEC-44CA-B6F8-BBF39BB9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48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365DE-8A3E-4EC6-8BFF-0B579957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34422A-7BD1-4454-A5D0-5D9AD9E8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44039D-B7F2-4D83-8DA1-9C70AC90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9CD1806-01F1-48D0-8501-1ED29D4D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934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94CE89B-4197-44CF-9314-4243A796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E36AF7B-F25A-4DBC-9E63-9443092A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6F93ECE-2816-40B8-906C-5F0ECB3B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5915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CAFE4-2F2B-47EC-8AC6-1AFC10AA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411DC8-D757-4175-903E-3C5610D1A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87996F4-D1EE-483B-846E-630C8FB57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054C1B-B02C-462B-A1EE-998B4F4D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A847B9-BCF6-4D2F-A243-BEC27EA7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A55EAA2-6936-40FE-8110-4C2CF664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5245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3F128-5094-4DFF-87C5-B3B69EA0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980DB4A-2269-4C40-B896-517169493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4438340-0F4E-4FD1-BF82-15CB97146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E4E1552-F603-4E64-AD43-FC5FBB07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6ACC332-90CF-4DDB-BE24-A3D85C18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F7E5144-4A2D-48C2-8DEF-3BFFCC62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5435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8B0B908-CB02-4B1C-B2CD-D98A101E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4F761B-F039-4E5E-9F41-0790EAE74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2731C8-AE64-48AC-923E-7F1EBCB60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31CA-AF69-4F42-B87F-F89CB5404558}" type="datetimeFigureOut">
              <a:rPr lang="LID4096" smtClean="0"/>
              <a:t>09/30/2025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A8EC72-9336-46D9-A2FB-2517104AA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A88A5C-3B69-4B27-ADAD-C49B027AD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83FA-A2B8-4DCC-8A4C-0EB435D0AF76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5775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DC9E2-07DB-4DC5-9799-A7C05E334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3EDF47-3EA7-4C2B-91D5-113604656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65" y="1478878"/>
            <a:ext cx="3187130" cy="37762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196129-7249-417F-BC05-B817834B4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192170" y="1209598"/>
            <a:ext cx="4359324" cy="46448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907D77-17D7-4610-B3DB-FD3C5A082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2007066">
            <a:off x="4254926" y="822110"/>
            <a:ext cx="4359324" cy="52413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5190ACD-5FD8-43BD-A6D0-2740DA3A8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4034510">
            <a:off x="4073639" y="666841"/>
            <a:ext cx="4359324" cy="57304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D213F8A-A85C-4F67-9830-46FD52910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9949685">
            <a:off x="4254926" y="745630"/>
            <a:ext cx="4359324" cy="5394275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1F89ADF-189A-47CE-9A12-F228421F41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054E3A-BEC1-48A5-926C-37F4F6C5B2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130" y="3273666"/>
            <a:ext cx="2554546" cy="2554546"/>
          </a:xfrm>
          <a:prstGeom prst="rect">
            <a:avLst/>
          </a:prstGeom>
        </p:spPr>
      </p:pic>
      <p:sp>
        <p:nvSpPr>
          <p:cNvPr id="10" name="Freeform 2">
            <a:extLst>
              <a:ext uri="{FF2B5EF4-FFF2-40B4-BE49-F238E27FC236}">
                <a16:creationId xmlns:a16="http://schemas.microsoft.com/office/drawing/2014/main" id="{868445FF-08A4-40C3-9E34-520DE04E7958}"/>
              </a:ext>
            </a:extLst>
          </p:cNvPr>
          <p:cNvSpPr/>
          <p:nvPr/>
        </p:nvSpPr>
        <p:spPr>
          <a:xfrm>
            <a:off x="-588379" y="294065"/>
            <a:ext cx="10614990" cy="6431795"/>
          </a:xfrm>
          <a:custGeom>
            <a:avLst/>
            <a:gdLst/>
            <a:ahLst/>
            <a:cxnLst/>
            <a:rect l="l" t="t" r="r" b="b"/>
            <a:pathLst>
              <a:path w="11267320" h="4323834">
                <a:moveTo>
                  <a:pt x="0" y="0"/>
                </a:moveTo>
                <a:lnTo>
                  <a:pt x="11267320" y="0"/>
                </a:lnTo>
                <a:lnTo>
                  <a:pt x="11267320" y="4323834"/>
                </a:lnTo>
                <a:lnTo>
                  <a:pt x="0" y="43238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7CC97B-D50C-4CD6-941B-A5B271121FA5}"/>
              </a:ext>
            </a:extLst>
          </p:cNvPr>
          <p:cNvSpPr txBox="1"/>
          <p:nvPr/>
        </p:nvSpPr>
        <p:spPr>
          <a:xfrm>
            <a:off x="1593505" y="2229391"/>
            <a:ext cx="7073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Мій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друг – </a:t>
            </a:r>
            <a:r>
              <a:rPr lang="uk-UA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шправжній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шпортшмен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Він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ходить у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шекцию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шамбо,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бігає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кроши та веде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шпец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блог про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швій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улюблений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шпорт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D0130D-B6D2-450F-8FF2-1314A86BA4A4}"/>
              </a:ext>
            </a:extLst>
          </p:cNvPr>
          <p:cNvSpPr txBox="1"/>
          <p:nvPr/>
        </p:nvSpPr>
        <p:spPr>
          <a:xfrm>
            <a:off x="1616066" y="2199929"/>
            <a:ext cx="7073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Мій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друг –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правжній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порт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мен.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Він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ходить у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екцію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амбо,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бігає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кро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и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та веде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пец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блог про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вій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улюблений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порт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393DB6-79D6-4C05-AA09-E2F095C05D64}"/>
              </a:ext>
            </a:extLst>
          </p:cNvPr>
          <p:cNvSpPr txBox="1"/>
          <p:nvPr/>
        </p:nvSpPr>
        <p:spPr>
          <a:xfrm>
            <a:off x="1492441" y="2381300"/>
            <a:ext cx="7073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Шьогодні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ми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вчили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шкладну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шхему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з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фізики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та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розв’язували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шкладні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шитуації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89CD68-E096-4E1C-8D16-A3A76C2CAC35}"/>
              </a:ext>
            </a:extLst>
          </p:cNvPr>
          <p:cNvSpPr txBox="1"/>
          <p:nvPr/>
        </p:nvSpPr>
        <p:spPr>
          <a:xfrm>
            <a:off x="1510557" y="2264894"/>
            <a:ext cx="7073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ьогодні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ми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вчили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кладну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хему з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фізики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та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розв’язували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кладні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итуації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831EE-FD6E-4AEF-85EC-1ADF5EDB358E}"/>
              </a:ext>
            </a:extLst>
          </p:cNvPr>
          <p:cNvSpPr txBox="1"/>
          <p:nvPr/>
        </p:nvSpPr>
        <p:spPr>
          <a:xfrm>
            <a:off x="1593505" y="2355403"/>
            <a:ext cx="7073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У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шереду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нас </a:t>
            </a:r>
            <a:r>
              <a:rPr lang="uk-UA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клаш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пісов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у </a:t>
            </a:r>
            <a:r>
              <a:rPr lang="uk-UA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шірий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ліш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, де ми </a:t>
            </a:r>
            <a:r>
              <a:rPr lang="uk-UA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знайсли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шмачну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шуничку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ru-RU" sz="3200" b="1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1E1C22-CF69-4847-8BE7-6A4AD8DE82CC}"/>
              </a:ext>
            </a:extLst>
          </p:cNvPr>
          <p:cNvSpPr txBox="1"/>
          <p:nvPr/>
        </p:nvSpPr>
        <p:spPr>
          <a:xfrm>
            <a:off x="1503103" y="2604962"/>
            <a:ext cx="7073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У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ереду на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кла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пі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ов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у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ірий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лі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, де ми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знай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ли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мачну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уничку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86ADD4-832A-4D4B-B98E-C5F0EFAE7C63}"/>
              </a:ext>
            </a:extLst>
          </p:cNvPr>
          <p:cNvSpPr txBox="1"/>
          <p:nvPr/>
        </p:nvSpPr>
        <p:spPr>
          <a:xfrm>
            <a:off x="1435233" y="2601625"/>
            <a:ext cx="7073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Моя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шештра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хоче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штати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штоматологом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бо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їй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шподобавшя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швіт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медицин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EAF30A-E4A2-4542-A556-143B2B270E89}"/>
              </a:ext>
            </a:extLst>
          </p:cNvPr>
          <p:cNvSpPr txBox="1"/>
          <p:nvPr/>
        </p:nvSpPr>
        <p:spPr>
          <a:xfrm>
            <a:off x="1551406" y="2604962"/>
            <a:ext cx="7073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Моя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е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тра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хоче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тати 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томатологом,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бо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їй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подобав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я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віт</a:t>
            </a:r>
            <a:r>
              <a:rPr lang="ru-RU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медицини.</a:t>
            </a:r>
          </a:p>
        </p:txBody>
      </p:sp>
    </p:spTree>
    <p:extLst>
      <p:ext uri="{BB962C8B-B14F-4D97-AF65-F5344CB8AC3E}">
        <p14:creationId xmlns:p14="http://schemas.microsoft.com/office/powerpoint/2010/main" val="391898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123</Words>
  <Application>Microsoft Office PowerPoint</Application>
  <PresentationFormat>Широкий екран</PresentationFormat>
  <Paragraphs>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</cp:lastModifiedBy>
  <cp:revision>10</cp:revision>
  <dcterms:created xsi:type="dcterms:W3CDTF">2025-09-17T08:55:20Z</dcterms:created>
  <dcterms:modified xsi:type="dcterms:W3CDTF">2025-09-30T11:22:57Z</dcterms:modified>
</cp:coreProperties>
</file>