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дминистратор" initials="А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20" autoAdjust="0"/>
  </p:normalViewPr>
  <p:slideViewPr>
    <p:cSldViewPr snapToGrid="0">
      <p:cViewPr>
        <p:scale>
          <a:sx n="66" d="100"/>
          <a:sy n="66" d="100"/>
        </p:scale>
        <p:origin x="2274" y="9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6670B0-9862-4368-A67F-2E8CFCC45966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719CB3-3BE3-4926-8D7D-A4A2DBAD68E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719CB3-3BE3-4926-8D7D-A4A2DBAD68E4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38197-20D0-4CEC-9332-8F8D1128AE73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microsoft.com/office/2007/relationships/hdphoto" Target="../media/hdphoto1.wdp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небо, на открытом воздухе, облако, Кучевые обла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Прямоугольник: скругленные углы 19"/>
          <p:cNvSpPr/>
          <p:nvPr/>
        </p:nvSpPr>
        <p:spPr>
          <a:xfrm>
            <a:off x="496338" y="970385"/>
            <a:ext cx="8276252" cy="5477070"/>
          </a:xfrm>
          <a:prstGeom prst="roundRect">
            <a:avLst/>
          </a:prstGeom>
          <a:solidFill>
            <a:schemeClr val="lt1">
              <a:tint val="95000"/>
              <a:satMod val="170000"/>
              <a:alpha val="77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80" b="93154" l="9973" r="89757">
                        <a14:foregroundMark x1="24528" y1="81174" x2="67925" y2="93154"/>
                        <a14:foregroundMark x1="85714" y1="76773" x2="88140" y2="567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96168" y="1223875"/>
            <a:ext cx="1328803" cy="1464907"/>
          </a:xfrm>
          <a:prstGeom prst="rect">
            <a:avLst/>
          </a:prstGeom>
        </p:spPr>
      </p:pic>
      <p:pic>
        <p:nvPicPr>
          <p:cNvPr id="10" name="Рисунок 9" descr="Изображение выглядит как рисунок, искусство, картина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135" y="1008258"/>
            <a:ext cx="1719340" cy="174263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2428" y="3608471"/>
            <a:ext cx="1616996" cy="1616996"/>
          </a:xfrm>
          <a:prstGeom prst="rect">
            <a:avLst/>
          </a:prstGeom>
        </p:spPr>
      </p:pic>
      <p:sp>
        <p:nvSpPr>
          <p:cNvPr id="16" name="Прямоугольник: скругленные углы 15"/>
          <p:cNvSpPr/>
          <p:nvPr/>
        </p:nvSpPr>
        <p:spPr>
          <a:xfrm>
            <a:off x="876341" y="2759639"/>
            <a:ext cx="650325" cy="650325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Прямоугольник: скругленные углы 31"/>
          <p:cNvSpPr/>
          <p:nvPr/>
        </p:nvSpPr>
        <p:spPr>
          <a:xfrm>
            <a:off x="1535408" y="2759638"/>
            <a:ext cx="650325" cy="650325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Прямоугольник: скругленные углы 33"/>
          <p:cNvSpPr/>
          <p:nvPr/>
        </p:nvSpPr>
        <p:spPr>
          <a:xfrm>
            <a:off x="2194475" y="2759637"/>
            <a:ext cx="650325" cy="650325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Прямоугольник: скругленные углы 35"/>
          <p:cNvSpPr/>
          <p:nvPr/>
        </p:nvSpPr>
        <p:spPr>
          <a:xfrm>
            <a:off x="3527560" y="2750897"/>
            <a:ext cx="650325" cy="650325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Прямоугольник: скругленные углы 36"/>
          <p:cNvSpPr/>
          <p:nvPr/>
        </p:nvSpPr>
        <p:spPr>
          <a:xfrm>
            <a:off x="4186627" y="2750896"/>
            <a:ext cx="650325" cy="650325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Прямоугольник: скругленные углы 37"/>
          <p:cNvSpPr/>
          <p:nvPr/>
        </p:nvSpPr>
        <p:spPr>
          <a:xfrm>
            <a:off x="4845694" y="2750895"/>
            <a:ext cx="650325" cy="650325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Прямоугольник: скругленные углы 39"/>
          <p:cNvSpPr/>
          <p:nvPr/>
        </p:nvSpPr>
        <p:spPr>
          <a:xfrm>
            <a:off x="6322016" y="2759638"/>
            <a:ext cx="650325" cy="650325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Прямоугольник: скругленные углы 40"/>
          <p:cNvSpPr/>
          <p:nvPr/>
        </p:nvSpPr>
        <p:spPr>
          <a:xfrm>
            <a:off x="6981083" y="2759637"/>
            <a:ext cx="650325" cy="650325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Прямоугольник: скругленные углы 41"/>
          <p:cNvSpPr/>
          <p:nvPr/>
        </p:nvSpPr>
        <p:spPr>
          <a:xfrm>
            <a:off x="7640150" y="2759636"/>
            <a:ext cx="650325" cy="650325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Прямоугольник: скругленные углы 43"/>
          <p:cNvSpPr/>
          <p:nvPr/>
        </p:nvSpPr>
        <p:spPr>
          <a:xfrm>
            <a:off x="876341" y="5318115"/>
            <a:ext cx="650325" cy="650325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Прямоугольник: скругленные углы 44"/>
          <p:cNvSpPr/>
          <p:nvPr/>
        </p:nvSpPr>
        <p:spPr>
          <a:xfrm>
            <a:off x="1535408" y="5318114"/>
            <a:ext cx="650325" cy="650325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Прямоугольник: скругленные углы 45"/>
          <p:cNvSpPr/>
          <p:nvPr/>
        </p:nvSpPr>
        <p:spPr>
          <a:xfrm>
            <a:off x="2194475" y="5318113"/>
            <a:ext cx="650325" cy="650325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Прямоугольник: скругленные углы 46"/>
          <p:cNvSpPr/>
          <p:nvPr/>
        </p:nvSpPr>
        <p:spPr>
          <a:xfrm>
            <a:off x="3527560" y="5309373"/>
            <a:ext cx="650325" cy="650325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Прямоугольник: скругленные углы 47"/>
          <p:cNvSpPr/>
          <p:nvPr/>
        </p:nvSpPr>
        <p:spPr>
          <a:xfrm>
            <a:off x="4186627" y="5309372"/>
            <a:ext cx="650325" cy="650325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Прямоугольник: скругленные углы 49"/>
          <p:cNvSpPr/>
          <p:nvPr/>
        </p:nvSpPr>
        <p:spPr>
          <a:xfrm>
            <a:off x="4845694" y="5309371"/>
            <a:ext cx="650325" cy="650325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Прямоугольник: скругленные углы 51"/>
          <p:cNvSpPr/>
          <p:nvPr/>
        </p:nvSpPr>
        <p:spPr>
          <a:xfrm>
            <a:off x="6322016" y="5318114"/>
            <a:ext cx="650325" cy="650325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Прямоугольник: скругленные углы 52"/>
          <p:cNvSpPr/>
          <p:nvPr/>
        </p:nvSpPr>
        <p:spPr>
          <a:xfrm>
            <a:off x="6981083" y="5318113"/>
            <a:ext cx="650325" cy="650325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Прямоугольник: скругленные углы 53"/>
          <p:cNvSpPr/>
          <p:nvPr/>
        </p:nvSpPr>
        <p:spPr>
          <a:xfrm>
            <a:off x="7640150" y="5318112"/>
            <a:ext cx="650325" cy="650325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Прямоугольник: скругленные углы 54"/>
          <p:cNvSpPr/>
          <p:nvPr/>
        </p:nvSpPr>
        <p:spPr>
          <a:xfrm>
            <a:off x="1533025" y="2765486"/>
            <a:ext cx="650325" cy="650325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Прямоугольник: скругленные углы 55"/>
          <p:cNvSpPr/>
          <p:nvPr/>
        </p:nvSpPr>
        <p:spPr>
          <a:xfrm>
            <a:off x="3533597" y="2750895"/>
            <a:ext cx="650325" cy="650325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Прямоугольник: скругленные углы 56"/>
          <p:cNvSpPr/>
          <p:nvPr/>
        </p:nvSpPr>
        <p:spPr>
          <a:xfrm>
            <a:off x="6981083" y="2759636"/>
            <a:ext cx="650325" cy="650325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Прямоугольник: скругленные углы 57"/>
          <p:cNvSpPr/>
          <p:nvPr/>
        </p:nvSpPr>
        <p:spPr>
          <a:xfrm>
            <a:off x="1534325" y="5308962"/>
            <a:ext cx="650325" cy="650325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Прямоугольник: скругленные углы 58"/>
          <p:cNvSpPr/>
          <p:nvPr/>
        </p:nvSpPr>
        <p:spPr>
          <a:xfrm>
            <a:off x="4857272" y="5309371"/>
            <a:ext cx="650325" cy="650325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Прямоугольник: скругленные углы 59"/>
          <p:cNvSpPr/>
          <p:nvPr/>
        </p:nvSpPr>
        <p:spPr>
          <a:xfrm>
            <a:off x="7640149" y="5308962"/>
            <a:ext cx="650325" cy="650325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Без назви-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30310" y="2340610"/>
            <a:ext cx="3272155" cy="327215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0A24007-89F9-F281-3642-849521550B0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40558" y="3578740"/>
            <a:ext cx="1884224" cy="1884224"/>
          </a:xfrm>
          <a:prstGeom prst="rect">
            <a:avLst/>
          </a:prstGeom>
        </p:spPr>
      </p:pic>
      <p:pic>
        <p:nvPicPr>
          <p:cNvPr id="9" name="Рисунок 8" descr="Изображение выглядит как картин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2D37BC01-2140-16C3-EBA1-AEB3A3AE876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562" y="1015877"/>
            <a:ext cx="1735016" cy="173501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9B756C5-0A2D-ED22-7909-39B38A5B1A2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09364" y="3620088"/>
            <a:ext cx="1593761" cy="15937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Admin</cp:lastModifiedBy>
  <cp:revision>11</cp:revision>
  <dcterms:created xsi:type="dcterms:W3CDTF">2024-04-22T12:47:00Z</dcterms:created>
  <dcterms:modified xsi:type="dcterms:W3CDTF">2025-09-26T11:56:02Z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231FF37A5BDF4EFBA632509D921DDB22_12</vt:lpwstr>
  </property>
  <property fmtid="{D5CDD505-2E9C-101B-9397-08002B2CF9AE}" pid="3" name="KSOProductBuildVer">
    <vt:lpwstr>1033-12.2.0.17119</vt:lpwstr>
  </property>
</Properties>
</file>