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12" y="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26.09.2025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997383" y="5517994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217248" y="4943302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356121" y="5452940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4819898" y="493660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51" y="5560183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6799394" y="4920137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487535" y="3096895"/>
            <a:ext cx="2654935" cy="26549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AB7EAA-134C-3B7C-9501-75AB9AF943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8196124" y="5332874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B68B0788-AAFD-956E-E116-9F0C783628E6}"/>
              </a:ext>
            </a:extLst>
          </p:cNvPr>
          <p:cNvSpPr/>
          <p:nvPr/>
        </p:nvSpPr>
        <p:spPr>
          <a:xfrm>
            <a:off x="517771" y="3687965"/>
            <a:ext cx="1127220" cy="78779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7C0F95A-CD9E-8EF1-EA53-A0480ECA19D2}"/>
              </a:ext>
            </a:extLst>
          </p:cNvPr>
          <p:cNvSpPr/>
          <p:nvPr/>
        </p:nvSpPr>
        <p:spPr>
          <a:xfrm>
            <a:off x="490657" y="3687965"/>
            <a:ext cx="1175745" cy="80274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10</cp:revision>
  <dcterms:created xsi:type="dcterms:W3CDTF">2024-04-21T20:56:00Z</dcterms:created>
  <dcterms:modified xsi:type="dcterms:W3CDTF">2025-09-26T11:01:12Z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