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12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295DE-B53B-467A-BCC7-33B287E46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E4460E-4869-4269-BC27-410CA5E7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5174A-0813-4CE8-9D0D-DECE5003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5B639E-A4C8-4D1B-8F97-2BF6B158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BCE808-5A0B-47E2-BEA2-E458DF14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02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4B2A-2073-4100-920E-375C41F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D7F8DD-BB5C-4312-B2E7-E8F03CCB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B95C6D-8269-456B-9512-3DFCCBB4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A9391-CD6C-4DDF-BEB0-F9B9710F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82CBC-B7CC-4524-854C-3ECA8921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961151-1830-42E8-88FA-F32963D8F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8D6873-683D-473E-A9B4-7C78460D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D7E54-9DF4-4DB0-8E6B-175FC25E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3027E0-5F59-403A-87A4-E3C613C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06B3CB-971E-43FF-96AC-A938E2F4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91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45B2-96FF-4C35-97DA-9CE991E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734F78-DDAC-4D91-8CDB-23AC1816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C16611-9E08-4204-968F-95DB9F15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0E866C-BF22-4A96-B8A0-84730657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C6E09C-5561-44A8-8344-4093C3AE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04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3F68A-6F5B-4493-8A6D-24FAB882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0185C9-11D4-432C-99CC-DCC05B06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D3FDD1-307E-4A34-BF73-F4E15108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0275E4-75DC-438E-8D02-45D6EB5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3E0D3F-BA66-4F84-B3D7-57A71A95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05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47EDF-E0A2-4A53-A227-2874E283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7DCCB-100F-4827-9DEE-FCEAC4BE7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147ED45-63CB-49D7-BB18-0298A7A6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69AD7B-C9B0-4334-B613-19E6DDFA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54574F-9AC5-4802-A099-85836A64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76B789-BFAF-4193-9CB6-635F3FB8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7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8EDA7-9804-413D-8129-512EBC37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FA32B3-940D-4897-BE87-23EF4019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7EBE58-81D7-4475-B67B-1E79B20FB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FE63C2F-628E-484B-A859-B3B71CF8D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A28221-1580-456F-8B8F-A45FA240B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63F0F7-A0C0-4151-A4AE-A68B41FE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566A407-3D91-4047-A325-216EAD63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757C02-790F-4B7B-991F-C5E7845D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E039C-49EB-4F35-B335-FC862D06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1E1F7E-20F7-49BE-8CC5-5E9540A0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6BF76C-93B3-4E7D-B64D-F488D75C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0DDAA95-046D-4386-8C4A-F8B2811D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3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0BF9C6C-1EC2-4846-9F75-D6EC48F2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38AD4C-E335-404D-A1B2-5D0182CA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D68E99F-E770-47E6-8BB6-E9A9EDE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4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A5BEC-E077-47A0-8516-81C63084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709BCC-1C59-43DA-BF60-09EB50EE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EBE760-1114-41A0-AF44-5577A13A1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486ED1-5E8F-44E9-939E-05429A2E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376CF-9F0E-42D1-B0B7-10474536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0728F-F14C-41A5-B2C1-761518F9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7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6A42-7A47-4144-8323-6DB4CF8B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C58018-9017-4B26-8B3C-C32B60AC5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688B87-1CBC-4715-9CF7-8D03E7575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71A2D3-F70C-439B-B986-16BDCD34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F7603F-79C7-4831-A925-C7530D11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4FE0F5-2D6B-461E-B446-B2B794EA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7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2D55742-FC06-41F8-8755-2DCC9A1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5AE443-0521-4DF3-B3AA-B0F7D094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E6BE71-D4A5-4CEF-844F-331800BE5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8C51-EB31-4789-82DA-59DCE6AD9564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2C6B23-9026-4428-B5CA-FB59C6182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FD811-0B36-4429-82A8-1C3B9CA2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8E3D-AA34-4AE4-B4A5-796FCF24F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8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AA095C-EC66-44DB-B233-4627558EB9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3"/>
            <a:ext cx="12192000" cy="6894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882C5-124A-4D06-95A3-A57163A9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16" y="908116"/>
            <a:ext cx="5610214" cy="5610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ADC23-A390-42DE-8D0B-4C6927BE0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9" y="908116"/>
            <a:ext cx="5610214" cy="5610214"/>
          </a:xfrm>
          <a:prstGeom prst="rect">
            <a:avLst/>
          </a:prstGeom>
        </p:spPr>
      </p:pic>
      <p:pic>
        <p:nvPicPr>
          <p:cNvPr id="15" name="6">
            <a:extLst>
              <a:ext uri="{FF2B5EF4-FFF2-40B4-BE49-F238E27FC236}">
                <a16:creationId xmlns:a16="http://schemas.microsoft.com/office/drawing/2014/main" id="{FED97D54-AF4E-46DA-940E-10A98527F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332" y="189843"/>
            <a:ext cx="597300" cy="500064"/>
          </a:xfrm>
          <a:prstGeom prst="rect">
            <a:avLst/>
          </a:prstGeom>
        </p:spPr>
      </p:pic>
      <p:pic>
        <p:nvPicPr>
          <p:cNvPr id="21" name="6">
            <a:extLst>
              <a:ext uri="{FF2B5EF4-FFF2-40B4-BE49-F238E27FC236}">
                <a16:creationId xmlns:a16="http://schemas.microsoft.com/office/drawing/2014/main" id="{DD676EBE-013D-495E-A380-1590BAB27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540" y="202291"/>
            <a:ext cx="597300" cy="500064"/>
          </a:xfrm>
          <a:prstGeom prst="rect">
            <a:avLst/>
          </a:prstGeom>
        </p:spPr>
      </p:pic>
      <p:pic>
        <p:nvPicPr>
          <p:cNvPr id="23" name="6">
            <a:extLst>
              <a:ext uri="{FF2B5EF4-FFF2-40B4-BE49-F238E27FC236}">
                <a16:creationId xmlns:a16="http://schemas.microsoft.com/office/drawing/2014/main" id="{DA8858C8-7B4C-416B-9C45-8A701BEB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748" y="188539"/>
            <a:ext cx="597300" cy="500064"/>
          </a:xfrm>
          <a:prstGeom prst="rect">
            <a:avLst/>
          </a:prstGeom>
        </p:spPr>
      </p:pic>
      <p:pic>
        <p:nvPicPr>
          <p:cNvPr id="20" name="1">
            <a:extLst>
              <a:ext uri="{FF2B5EF4-FFF2-40B4-BE49-F238E27FC236}">
                <a16:creationId xmlns:a16="http://schemas.microsoft.com/office/drawing/2014/main" id="{1928A4DC-9FF2-4BE5-AB8A-BF7CB8F33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963" y="169835"/>
            <a:ext cx="599512" cy="504705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B12CAA0A-4477-44E1-8782-4F67DEB6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956" y="169835"/>
            <a:ext cx="597300" cy="500064"/>
          </a:xfrm>
          <a:prstGeom prst="rect">
            <a:avLst/>
          </a:prstGeom>
        </p:spPr>
      </p:pic>
      <p:pic>
        <p:nvPicPr>
          <p:cNvPr id="22" name="1">
            <a:extLst>
              <a:ext uri="{FF2B5EF4-FFF2-40B4-BE49-F238E27FC236}">
                <a16:creationId xmlns:a16="http://schemas.microsoft.com/office/drawing/2014/main" id="{3BB5355C-645A-45C8-8404-93BA5F791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645" y="183898"/>
            <a:ext cx="599512" cy="504705"/>
          </a:xfrm>
          <a:prstGeom prst="rect">
            <a:avLst/>
          </a:prstGeom>
        </p:spPr>
      </p:pic>
      <p:pic>
        <p:nvPicPr>
          <p:cNvPr id="27" name="6">
            <a:extLst>
              <a:ext uri="{FF2B5EF4-FFF2-40B4-BE49-F238E27FC236}">
                <a16:creationId xmlns:a16="http://schemas.microsoft.com/office/drawing/2014/main" id="{2ADA625C-730A-48F6-8434-28DD8CA29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164" y="169835"/>
            <a:ext cx="597300" cy="500064"/>
          </a:xfrm>
          <a:prstGeom prst="rect">
            <a:avLst/>
          </a:prstGeom>
        </p:spPr>
      </p:pic>
      <p:pic>
        <p:nvPicPr>
          <p:cNvPr id="24" name="1">
            <a:extLst>
              <a:ext uri="{FF2B5EF4-FFF2-40B4-BE49-F238E27FC236}">
                <a16:creationId xmlns:a16="http://schemas.microsoft.com/office/drawing/2014/main" id="{F7C749E6-07B7-4FB5-9041-2CF64F148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327" y="202291"/>
            <a:ext cx="599512" cy="504705"/>
          </a:xfrm>
          <a:prstGeom prst="rect">
            <a:avLst/>
          </a:prstGeom>
        </p:spPr>
      </p:pic>
      <p:pic>
        <p:nvPicPr>
          <p:cNvPr id="29" name="6">
            <a:extLst>
              <a:ext uri="{FF2B5EF4-FFF2-40B4-BE49-F238E27FC236}">
                <a16:creationId xmlns:a16="http://schemas.microsoft.com/office/drawing/2014/main" id="{E0520A0D-3EB8-469B-8D8E-F078E7AC9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7374" y="161583"/>
            <a:ext cx="597300" cy="500064"/>
          </a:xfrm>
          <a:prstGeom prst="rect">
            <a:avLst/>
          </a:prstGeom>
        </p:spPr>
      </p:pic>
      <p:pic>
        <p:nvPicPr>
          <p:cNvPr id="26" name="1">
            <a:extLst>
              <a:ext uri="{FF2B5EF4-FFF2-40B4-BE49-F238E27FC236}">
                <a16:creationId xmlns:a16="http://schemas.microsoft.com/office/drawing/2014/main" id="{C9F3950D-22C2-4BEC-AB10-D2F75D637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009" y="159262"/>
            <a:ext cx="599512" cy="504705"/>
          </a:xfrm>
          <a:prstGeom prst="rect">
            <a:avLst/>
          </a:prstGeom>
        </p:spPr>
      </p:pic>
      <p:pic>
        <p:nvPicPr>
          <p:cNvPr id="28" name="1">
            <a:extLst>
              <a:ext uri="{FF2B5EF4-FFF2-40B4-BE49-F238E27FC236}">
                <a16:creationId xmlns:a16="http://schemas.microsoft.com/office/drawing/2014/main" id="{B50559EF-320B-44AE-95D6-55825C227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691" y="159262"/>
            <a:ext cx="599512" cy="504705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661EC13C-5724-434B-AC54-4B38E6FDD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7372" y="156942"/>
            <a:ext cx="599512" cy="5047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0A183A-D314-4262-AC80-D523F07253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13" b="29102" l="78125" r="91309">
                        <a14:foregroundMark x1="82129" y1="15039" x2="85156" y2="24707"/>
                        <a14:foregroundMark x1="85449" y1="14355" x2="88770" y2="23340"/>
                        <a14:foregroundMark x1="82422" y1="15332" x2="87891" y2="22754"/>
                        <a14:foregroundMark x1="85449" y1="15625" x2="83496" y2="24707"/>
                        <a14:foregroundMark x1="82227" y1="17578" x2="80957" y2="22949"/>
                        <a14:foregroundMark x1="81250" y1="15039" x2="79590" y2="21777"/>
                        <a14:foregroundMark x1="79004" y1="20215" x2="84375" y2="27148"/>
                        <a14:foregroundMark x1="80664" y1="23633" x2="82422" y2="27051"/>
                        <a14:foregroundMark x1="79199" y1="19629" x2="82227" y2="27930"/>
                        <a14:foregroundMark x1="82227" y1="27930" x2="84082" y2="29102"/>
                        <a14:foregroundMark x1="89258" y1="18262" x2="91406" y2="23340"/>
                        <a14:foregroundMark x1="78125" y1="22656" x2="79590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62" t="5481" r="8467" b="70652"/>
          <a:stretch/>
        </p:blipFill>
        <p:spPr>
          <a:xfrm>
            <a:off x="4612156" y="1224642"/>
            <a:ext cx="783771" cy="133894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EBCFBC1D-6073-43A6-8AF2-D2C62599F535}"/>
              </a:ext>
            </a:extLst>
          </p:cNvPr>
          <p:cNvSpPr/>
          <p:nvPr/>
        </p:nvSpPr>
        <p:spPr>
          <a:xfrm>
            <a:off x="5138390" y="1894113"/>
            <a:ext cx="556187" cy="4946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09703F4-2772-421D-ADC8-AED6C178B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85610" r="35531" b="2716"/>
          <a:stretch/>
        </p:blipFill>
        <p:spPr>
          <a:xfrm>
            <a:off x="3000446" y="5738736"/>
            <a:ext cx="796830" cy="654904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E8BFA016-596D-4073-8E29-BE6CABBBFDD9}"/>
              </a:ext>
            </a:extLst>
          </p:cNvPr>
          <p:cNvSpPr/>
          <p:nvPr/>
        </p:nvSpPr>
        <p:spPr>
          <a:xfrm>
            <a:off x="2969004" y="5634608"/>
            <a:ext cx="874976" cy="759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9899102-4606-4F8C-ACEA-B6F43FB4A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9" r="75460" b="31483"/>
          <a:stretch/>
        </p:blipFill>
        <p:spPr>
          <a:xfrm>
            <a:off x="226899" y="3356263"/>
            <a:ext cx="1376765" cy="1392383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0222ABAE-CE22-42F4-A92B-BB0364CFA42F}"/>
              </a:ext>
            </a:extLst>
          </p:cNvPr>
          <p:cNvSpPr/>
          <p:nvPr/>
        </p:nvSpPr>
        <p:spPr>
          <a:xfrm>
            <a:off x="337462" y="3331373"/>
            <a:ext cx="1190001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C8464-9958-48A8-A933-661876B14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76852" r="65458" b="4940"/>
          <a:stretch/>
        </p:blipFill>
        <p:spPr>
          <a:xfrm>
            <a:off x="608559" y="5230626"/>
            <a:ext cx="1560857" cy="1016220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5EB45AB9-B501-400D-A9E4-C7E6D0F8EB08}"/>
              </a:ext>
            </a:extLst>
          </p:cNvPr>
          <p:cNvSpPr/>
          <p:nvPr/>
        </p:nvSpPr>
        <p:spPr>
          <a:xfrm>
            <a:off x="560632" y="5266771"/>
            <a:ext cx="1560857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3B189BF-639D-4036-9EDF-A59DF1D16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5" t="39637" r="5256" b="35985"/>
          <a:stretch/>
        </p:blipFill>
        <p:spPr>
          <a:xfrm>
            <a:off x="4676831" y="3126647"/>
            <a:ext cx="885769" cy="136764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42F7AA42-6741-4647-BA0B-8E57E87BEC64}"/>
              </a:ext>
            </a:extLst>
          </p:cNvPr>
          <p:cNvSpPr/>
          <p:nvPr/>
        </p:nvSpPr>
        <p:spPr>
          <a:xfrm>
            <a:off x="4524714" y="3231718"/>
            <a:ext cx="1190001" cy="11574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980F2C9-4360-4025-B1FB-8F837E66DE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0" t="13437" r="40479" b="77204"/>
          <a:stretch/>
        </p:blipFill>
        <p:spPr>
          <a:xfrm>
            <a:off x="2607128" y="1629705"/>
            <a:ext cx="936171" cy="574652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6B5A673D-57F1-472D-B5E9-EA7AAF809CB8}"/>
              </a:ext>
            </a:extLst>
          </p:cNvPr>
          <p:cNvSpPr/>
          <p:nvPr/>
        </p:nvSpPr>
        <p:spPr>
          <a:xfrm>
            <a:off x="2548795" y="1445325"/>
            <a:ext cx="783771" cy="759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6">
            <a:extLst>
              <a:ext uri="{FF2B5EF4-FFF2-40B4-BE49-F238E27FC236}">
                <a16:creationId xmlns:a16="http://schemas.microsoft.com/office/drawing/2014/main" id="{B654A17E-09F3-B8E0-5A2E-AFC1687E2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991" y="169835"/>
            <a:ext cx="597300" cy="500064"/>
          </a:xfrm>
          <a:prstGeom prst="rect">
            <a:avLst/>
          </a:prstGeom>
        </p:spPr>
      </p:pic>
      <p:pic>
        <p:nvPicPr>
          <p:cNvPr id="6" name="1">
            <a:extLst>
              <a:ext uri="{FF2B5EF4-FFF2-40B4-BE49-F238E27FC236}">
                <a16:creationId xmlns:a16="http://schemas.microsoft.com/office/drawing/2014/main" id="{368CE437-B3C2-6D47-05EE-C0B09399C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989" y="165194"/>
            <a:ext cx="599512" cy="504705"/>
          </a:xfrm>
          <a:prstGeom prst="rect">
            <a:avLst/>
          </a:prstGeom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0C6659CD-A263-6B49-3AB9-5AF07C373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608" y="178087"/>
            <a:ext cx="597300" cy="500064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0756E991-6700-BF3C-00C1-49DD9B3F1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606" y="173446"/>
            <a:ext cx="599512" cy="504705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0D82E9E4-2626-CCCF-003F-717C51CE6086}"/>
              </a:ext>
            </a:extLst>
          </p:cNvPr>
          <p:cNvSpPr/>
          <p:nvPr/>
        </p:nvSpPr>
        <p:spPr>
          <a:xfrm>
            <a:off x="4256158" y="5266771"/>
            <a:ext cx="1002170" cy="4343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260D250-1928-D035-60C7-BADFE9CC62E7}"/>
              </a:ext>
            </a:extLst>
          </p:cNvPr>
          <p:cNvSpPr/>
          <p:nvPr/>
        </p:nvSpPr>
        <p:spPr>
          <a:xfrm>
            <a:off x="4233071" y="4769616"/>
            <a:ext cx="441741" cy="46101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1B1AB6-0B7F-C381-0971-4649E813B98E}"/>
              </a:ext>
            </a:extLst>
          </p:cNvPr>
          <p:cNvSpPr/>
          <p:nvPr/>
        </p:nvSpPr>
        <p:spPr>
          <a:xfrm>
            <a:off x="4188579" y="4664543"/>
            <a:ext cx="530723" cy="5307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162846-6AA6-831E-B643-30F713A82C29}"/>
              </a:ext>
            </a:extLst>
          </p:cNvPr>
          <p:cNvSpPr/>
          <p:nvPr/>
        </p:nvSpPr>
        <p:spPr>
          <a:xfrm>
            <a:off x="4247840" y="5230626"/>
            <a:ext cx="948505" cy="5307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11</cp:revision>
  <dcterms:created xsi:type="dcterms:W3CDTF">2024-04-18T19:37:12Z</dcterms:created>
  <dcterms:modified xsi:type="dcterms:W3CDTF">2025-09-26T10:57:13Z</dcterms:modified>
</cp:coreProperties>
</file>