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09/26/2025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0DF44-ADC1-4414-280B-252C6577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" y="3429000"/>
            <a:ext cx="3130947" cy="3130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Wypij mnie, a mówienie będzie jeszcze łatwiejsze!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3205E-C5F1-4C7C-9139-5C4752D7637B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F095A588-360F-4EB5-B312-9CF4D706D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813BFD-5441-4DE4-A204-E9F8395AC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Admin</cp:lastModifiedBy>
  <cp:revision>5</cp:revision>
  <dcterms:created xsi:type="dcterms:W3CDTF">2025-02-04T11:32:42Z</dcterms:created>
  <dcterms:modified xsi:type="dcterms:W3CDTF">2025-09-26T10:51:00Z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