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5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49986E-8310-7CF1-0338-6A7D7F7353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93D92C-F194-DBD6-A458-84EC118FD7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CB9DDD-884D-3D76-41B4-A16D4E625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8073-FD22-418F-8BA9-5B16C71AB9FC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89EF66-B0E4-B096-4E30-64D95C534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6FEF2C-A8E1-53F6-0ED4-C894222FC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BC9D-3DE2-418C-8B6A-EDD3680A7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292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8C3367-07E2-B1BF-7252-8FB37A92C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F7386F7-58E5-42B1-0407-5625549D75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96F32B-4237-6CEE-9529-AD11C072E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8073-FD22-418F-8BA9-5B16C71AB9FC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DDCC11-3BB4-564F-29D0-C44F68F29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CC92D4-0FAA-8B0B-7C0D-AB6EE562C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BC9D-3DE2-418C-8B6A-EDD3680A7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685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991D6F8-E960-BDC9-3EE7-499ABE3FA1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8AA066-8B7E-314F-3F49-222CB32E95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E762A2-59F1-48BB-AC01-F97CA9D04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8073-FD22-418F-8BA9-5B16C71AB9FC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C95DDA-4BA7-450E-D4D2-A638CBF8D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025ADA-C0EF-25E9-725A-266FE9C16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BC9D-3DE2-418C-8B6A-EDD3680A7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32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B99063-7510-F397-D4ED-5BA260E65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5CF194-CDF5-DF15-7D4C-65995B28A3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F4902E-D3FB-B2C1-4FCC-06A398A0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8073-FD22-418F-8BA9-5B16C71AB9FC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2E99E3-B5D3-5207-07D7-8461B93F9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19BD68-4DDD-702F-D888-4353A5DBD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BC9D-3DE2-418C-8B6A-EDD3680A7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523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73C49-1CE7-1FE2-ED26-E649ADAF2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416E4A-5296-4BAE-2150-F3CF18EEB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BA595B-2945-807B-5E7F-00221BD73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8073-FD22-418F-8BA9-5B16C71AB9FC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6D4845-A1D7-DAB2-88DE-7006ECAAA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8BEAD2-8ED2-1718-CE2A-98D8C046F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BC9D-3DE2-418C-8B6A-EDD3680A7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180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B97CC5-FBBC-04DD-E7A2-665A0C26E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713716-17A5-C016-3C7D-234D30ADB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14F28F-3BE9-3900-C751-6AE34503A1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3ECB02-E0C6-1DFF-189E-333BAEDFD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8073-FD22-418F-8BA9-5B16C71AB9FC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485693-E70D-E3D5-A293-89AFB4132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EAA8366-3370-AD91-E9FE-6B15A4E68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BC9D-3DE2-418C-8B6A-EDD3680A7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36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26CD95-9B1C-AAC5-CF35-A0E88BCD1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F916E9-C164-0AD4-0E04-913A54819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10FBBD-787D-8F80-7495-5C8F988887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8A77EEA-E78D-D284-7694-563FFC5AB5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4024D99-2F0A-472B-39A8-6C228B8B0D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4E41453-6446-F53D-3DB3-2B8FF51BA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8073-FD22-418F-8BA9-5B16C71AB9FC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524A3E4-215D-EF63-1EF8-A42D023B5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76D3B15-EB02-2889-A63E-51F439F68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BC9D-3DE2-418C-8B6A-EDD3680A7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352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EB1183-765A-7A4E-4352-1BBCAB486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7872E1D-BC93-FEE9-728D-C27C7D485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8073-FD22-418F-8BA9-5B16C71AB9FC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B1B766A-5B2D-D686-3BAF-56EAB46CB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7476ED8-CA5E-7AFC-36CD-13948F331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BC9D-3DE2-418C-8B6A-EDD3680A7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463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A44CF21-3DCF-2302-F0B8-AC84E2E47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8073-FD22-418F-8BA9-5B16C71AB9FC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0FCF15B-BCA1-075B-5B09-A1EB3A00C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33285E0-916D-5C32-E63C-BFC057828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BC9D-3DE2-418C-8B6A-EDD3680A7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734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15FFBE-B8C2-188B-2D69-246672A3F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31712C-2F4D-AAA6-D450-627A81B19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959193-243F-2332-6024-BCCF694940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1ABFFC-E6A8-69EF-267C-A16AE8DAD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8073-FD22-418F-8BA9-5B16C71AB9FC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1E2CF0-5EA9-265C-0999-FC293B899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64B84F-A0AD-0933-B760-1DA8837F7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BC9D-3DE2-418C-8B6A-EDD3680A7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251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79FACA-CA05-B142-A0C7-0B3074001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CEFE612-9D58-5AD6-E7FA-9DA747B80A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7F65B67-4A04-5BA5-B6FA-41BD252354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0442DF9-44D5-3CD8-1F27-E1BF6C41F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D8073-FD22-418F-8BA9-5B16C71AB9FC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7305C8-90CB-484F-B26B-21EF3A987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A17595-0FA5-A16F-CEDA-4128C8C3F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1BC9D-3DE2-418C-8B6A-EDD3680A7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668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2BF4FC-9A76-8E44-2132-ACDAF786D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E48C5A-E36D-FD11-49ED-097B663499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A5919E-8A01-9EAD-0159-CF36723D30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D8073-FD22-418F-8BA9-5B16C71AB9FC}" type="datetimeFigureOut">
              <a:rPr lang="ru-RU" smtClean="0"/>
              <a:t>26.09.2025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87671A-F160-11F7-05C6-A804209693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BC8586-7CF8-2AA3-7683-7156B5195B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1BC9D-3DE2-418C-8B6A-EDD3680A72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813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0531BA-5121-3376-C720-BA3D1DD23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97833" cy="702733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64E2118-0BE1-C661-C59B-308F25F501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33" y="1888067"/>
            <a:ext cx="3623733" cy="362373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5A3DD41-C08A-799C-A7AE-A55C533F26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52132"/>
            <a:ext cx="1066800" cy="1075200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918B375B-B25C-B0A8-2EFF-97DD82C10B5A}"/>
              </a:ext>
            </a:extLst>
          </p:cNvPr>
          <p:cNvSpPr/>
          <p:nvPr/>
        </p:nvSpPr>
        <p:spPr>
          <a:xfrm>
            <a:off x="4428066" y="546098"/>
            <a:ext cx="7205133" cy="593513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A627E95-2EBC-5AEB-9161-93B3BA3F91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312" y="592767"/>
            <a:ext cx="1549401" cy="154940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36677E9-51CB-ECC8-EEC5-724015D4E0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134" y="711397"/>
            <a:ext cx="1278448" cy="127844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60E7B77-23A1-34F2-63E0-441DA8E37B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277" y="685117"/>
            <a:ext cx="1549401" cy="154940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0125BE3-F4A1-86F0-6D3D-6B8F2CD859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241" y="2287455"/>
            <a:ext cx="1094035" cy="109844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02B6291-BBF4-77BD-54AE-FF3BED9F9F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279" y="2142168"/>
            <a:ext cx="1432111" cy="143211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C08B618-AF09-0170-14E3-012D56F522D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218" y="2203992"/>
            <a:ext cx="1354364" cy="135436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7E6AAF5-DD84-9486-B5E5-A0A830FFC12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999" y="3574279"/>
            <a:ext cx="1278449" cy="127844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767E43C-8735-3F21-DFD8-AA14AD24F06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79464" y="3498363"/>
            <a:ext cx="1354365" cy="135436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09975AEB-7970-1A87-FC48-8C83DC5C301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05666" y="3492498"/>
            <a:ext cx="1549401" cy="154940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A064AC5-9389-0128-9A44-3BC1A15A776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0904" y="5226224"/>
            <a:ext cx="1656329" cy="124224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B792036C-839A-743B-A86C-695F7AEBDC4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972330">
            <a:off x="7414787" y="4947314"/>
            <a:ext cx="1439333" cy="1439333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D1BA30E-9431-6166-33E3-372258292FD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658" y="5109764"/>
            <a:ext cx="1439333" cy="143933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44C05F8-8E2D-CF79-6FCC-FA33AA2B7E0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76683"/>
            <a:ext cx="3893531" cy="396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2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Admin</cp:lastModifiedBy>
  <cp:revision>4</cp:revision>
  <dcterms:created xsi:type="dcterms:W3CDTF">2024-12-02T05:55:00Z</dcterms:created>
  <dcterms:modified xsi:type="dcterms:W3CDTF">2025-09-26T10:50:00Z</dcterms:modified>
</cp:coreProperties>
</file>