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1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9" b="2659"/>
            <a:stretch/>
          </p:blipFill>
          <p:spPr>
            <a:xfrm>
              <a:off x="10235895" y="3707656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128" y="3121588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88" y="2966054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9638" y="4888290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2447" y="1111132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928302-FEB8-424E-9DB9-0E0C2E26BA5B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ABECDC36-3E58-4879-878C-AC5046D4FA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F730B-FCB9-400C-8342-E0B3C9A83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21</cp:revision>
  <dcterms:created xsi:type="dcterms:W3CDTF">2024-12-25T13:06:44Z</dcterms:created>
  <dcterms:modified xsi:type="dcterms:W3CDTF">2025-09-26T09:17:45Z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