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351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08767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Admin</cp:lastModifiedBy>
  <cp:revision>10</cp:revision>
  <dcterms:created xsi:type="dcterms:W3CDTF">2024-05-15T09:27:00Z</dcterms:created>
  <dcterms:modified xsi:type="dcterms:W3CDTF">2025-09-24T11:46:09Z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