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6A345-2968-4784-9784-26505DB2A616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2461" y="0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/>
          <p:cNvSpPr/>
          <p:nvPr/>
        </p:nvSpPr>
        <p:spPr>
          <a:xfrm>
            <a:off x="8936117" y="4186770"/>
            <a:ext cx="3093958" cy="2523164"/>
          </a:xfrm>
          <a:prstGeom prst="round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163" y="4350182"/>
            <a:ext cx="2183656" cy="21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7434194" y="1966429"/>
            <a:ext cx="1583703" cy="1583703"/>
            <a:chOff x="7434194" y="1966429"/>
            <a:chExt cx="1583703" cy="1583703"/>
          </a:xfrm>
        </p:grpSpPr>
        <p:sp>
          <p:nvSpPr>
            <p:cNvPr id="12" name="Овал 11"/>
            <p:cNvSpPr/>
            <p:nvPr/>
          </p:nvSpPr>
          <p:spPr>
            <a:xfrm>
              <a:off x="7434194" y="1966429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97273" y="2115267"/>
              <a:ext cx="1310933" cy="1310933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4254776" y="3451524"/>
            <a:ext cx="1583703" cy="15837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Группа 38"/>
          <p:cNvGrpSpPr/>
          <p:nvPr/>
        </p:nvGrpSpPr>
        <p:grpSpPr>
          <a:xfrm>
            <a:off x="2084698" y="1770373"/>
            <a:ext cx="1583703" cy="1583703"/>
            <a:chOff x="2084698" y="1770373"/>
            <a:chExt cx="1583703" cy="1583703"/>
          </a:xfrm>
        </p:grpSpPr>
        <p:sp>
          <p:nvSpPr>
            <p:cNvPr id="5" name="Овал 4"/>
            <p:cNvSpPr/>
            <p:nvPr/>
          </p:nvSpPr>
          <p:spPr>
            <a:xfrm>
              <a:off x="2084698" y="1770373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13979" y="1888571"/>
              <a:ext cx="1325139" cy="1325139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1665009" y="3502869"/>
            <a:ext cx="1583703" cy="1583703"/>
            <a:chOff x="1665009" y="3502869"/>
            <a:chExt cx="1583703" cy="1583703"/>
          </a:xfrm>
        </p:grpSpPr>
        <p:sp>
          <p:nvSpPr>
            <p:cNvPr id="4" name="Овал 3"/>
            <p:cNvSpPr/>
            <p:nvPr/>
          </p:nvSpPr>
          <p:spPr>
            <a:xfrm>
              <a:off x="1665009" y="3502869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00723" y="3517061"/>
              <a:ext cx="1498161" cy="1498161"/>
            </a:xfrm>
            <a:prstGeom prst="rect">
              <a:avLst/>
            </a:prstGeom>
          </p:spPr>
        </p:pic>
      </p:grpSp>
      <p:sp>
        <p:nvSpPr>
          <p:cNvPr id="13" name="Овал 12"/>
          <p:cNvSpPr/>
          <p:nvPr/>
        </p:nvSpPr>
        <p:spPr>
          <a:xfrm>
            <a:off x="8759293" y="637311"/>
            <a:ext cx="1583703" cy="15837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9604272" y="2439654"/>
            <a:ext cx="1583703" cy="15837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Группа 43"/>
          <p:cNvGrpSpPr/>
          <p:nvPr/>
        </p:nvGrpSpPr>
        <p:grpSpPr>
          <a:xfrm>
            <a:off x="6526148" y="3559796"/>
            <a:ext cx="1583703" cy="1583703"/>
            <a:chOff x="6526148" y="3559796"/>
            <a:chExt cx="1583703" cy="1583703"/>
          </a:xfrm>
        </p:grpSpPr>
        <p:sp>
          <p:nvSpPr>
            <p:cNvPr id="11" name="Овал 10"/>
            <p:cNvSpPr/>
            <p:nvPr/>
          </p:nvSpPr>
          <p:spPr>
            <a:xfrm>
              <a:off x="6526148" y="3559796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53694" y="3753683"/>
              <a:ext cx="1192998" cy="1192998"/>
            </a:xfrm>
            <a:prstGeom prst="rect">
              <a:avLst/>
            </a:prstGeom>
          </p:spPr>
        </p:pic>
      </p:grpSp>
      <p:sp>
        <p:nvSpPr>
          <p:cNvPr id="8" name="Овал 7"/>
          <p:cNvSpPr/>
          <p:nvPr/>
        </p:nvSpPr>
        <p:spPr>
          <a:xfrm>
            <a:off x="4239900" y="1628753"/>
            <a:ext cx="1583703" cy="15837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876549" y="280338"/>
            <a:ext cx="1583703" cy="15837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Группа 42"/>
          <p:cNvGrpSpPr/>
          <p:nvPr/>
        </p:nvGrpSpPr>
        <p:grpSpPr>
          <a:xfrm>
            <a:off x="5300563" y="5080277"/>
            <a:ext cx="1583703" cy="1583703"/>
            <a:chOff x="5300563" y="5080277"/>
            <a:chExt cx="1583703" cy="1583703"/>
          </a:xfrm>
        </p:grpSpPr>
        <p:sp>
          <p:nvSpPr>
            <p:cNvPr id="10" name="Овал 9"/>
            <p:cNvSpPr/>
            <p:nvPr/>
          </p:nvSpPr>
          <p:spPr>
            <a:xfrm>
              <a:off x="5300563" y="5080277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7" b="537"/>
            <a:stretch/>
          </p:blipFill>
          <p:spPr>
            <a:xfrm>
              <a:off x="5416550" y="5201995"/>
              <a:ext cx="1337144" cy="1322785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710" y="1974108"/>
            <a:ext cx="1176231" cy="11762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F9AF87-B6C6-D6D6-A7C6-9183E1F852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2090" y="408340"/>
            <a:ext cx="1452620" cy="145262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285D1DE-7A00-1BCB-9C1C-C8E4699FAC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370" y="3508440"/>
            <a:ext cx="1495859" cy="149585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26E69F-30C4-3451-60C7-87FFF9E212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031" b="89844" l="9961" r="89844">
                        <a14:foregroundMark x1="20605" y1="27246" x2="21292" y2="24318"/>
                        <a14:foregroundMark x1="23047" y1="22949" x2="24632" y2="22092"/>
                        <a14:foregroundMark x1="76790" y1="26043" x2="79492" y2="28027"/>
                        <a14:foregroundMark x1="79492" y1="28027" x2="81250" y2="37207"/>
                        <a14:foregroundMark x1="40918" y1="7031" x2="53906" y2="7617"/>
                        <a14:backgroundMark x1="45703" y1="17383" x2="59082" y2="22852"/>
                        <a14:backgroundMark x1="42676" y1="13184" x2="38086" y2="15332"/>
                        <a14:backgroundMark x1="33496" y1="16211" x2="40918" y2="11621"/>
                        <a14:backgroundMark x1="41895" y1="11328" x2="52051" y2="13379"/>
                        <a14:backgroundMark x1="55664" y1="11230" x2="53906" y2="11035"/>
                        <a14:backgroundMark x1="46680" y1="9375" x2="72656" y2="20898"/>
                        <a14:backgroundMark x1="57910" y1="13184" x2="50977" y2="9961"/>
                        <a14:backgroundMark x1="60840" y1="12793" x2="54395" y2="10938"/>
                        <a14:backgroundMark x1="55566" y1="10840" x2="47949" y2="8789"/>
                        <a14:backgroundMark x1="52539" y1="9766" x2="49512" y2="9375"/>
                        <a14:backgroundMark x1="53516" y1="9668" x2="46094" y2="9961"/>
                        <a14:backgroundMark x1="34961" y1="14355" x2="27051" y2="21777"/>
                        <a14:backgroundMark x1="35059" y1="15234" x2="30469" y2="20703"/>
                        <a14:backgroundMark x1="37500" y1="14941" x2="33398" y2="19824"/>
                        <a14:backgroundMark x1="38672" y1="14551" x2="30078" y2="21387"/>
                        <a14:backgroundMark x1="27734" y1="18359" x2="25879" y2="23535"/>
                        <a14:backgroundMark x1="71875" y1="20898" x2="75879" y2="27246"/>
                        <a14:backgroundMark x1="70508" y1="22852" x2="76270" y2="26563"/>
                        <a14:backgroundMark x1="22461" y1="18848" x2="20313" y2="23926"/>
                        <a14:backgroundMark x1="49981" y1="8870" x2="54395" y2="9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6154" y="2622591"/>
            <a:ext cx="1339330" cy="1339330"/>
          </a:xfrm>
          <a:prstGeom prst="rect">
            <a:avLst/>
          </a:prstGeom>
        </p:spPr>
      </p:pic>
      <p:pic>
        <p:nvPicPr>
          <p:cNvPr id="3" name="Рисунок 2" descr="D:\Govorika\Без назви-1.pngБез назви-1"/>
          <p:cNvPicPr>
            <a:picLocks noChangeAspect="1"/>
          </p:cNvPicPr>
          <p:nvPr/>
        </p:nvPicPr>
        <p:blipFill rotWithShape="1">
          <a:blip r:embed="rId14"/>
          <a:srcRect l="20651" r="20651"/>
          <a:stretch>
            <a:fillRect/>
          </a:stretch>
        </p:blipFill>
        <p:spPr>
          <a:xfrm>
            <a:off x="231880" y="4290243"/>
            <a:ext cx="1488199" cy="2534704"/>
          </a:xfrm>
          <a:prstGeom prst="rect">
            <a:avLst/>
          </a:prstGeom>
        </p:spPr>
      </p:pic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66059F32-3F4E-B390-BF66-5C74C4DFC977}"/>
              </a:ext>
            </a:extLst>
          </p:cNvPr>
          <p:cNvCxnSpPr/>
          <p:nvPr/>
        </p:nvCxnSpPr>
        <p:spPr>
          <a:xfrm flipH="1">
            <a:off x="4718050" y="1770373"/>
            <a:ext cx="698500" cy="4506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3BA4112-E813-1EEE-36BD-DA32D96C0272}"/>
              </a:ext>
            </a:extLst>
          </p:cNvPr>
          <p:cNvSpPr/>
          <p:nvPr/>
        </p:nvSpPr>
        <p:spPr>
          <a:xfrm>
            <a:off x="9078440" y="956458"/>
            <a:ext cx="945408" cy="9454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7" name="Рисунок 16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06" y="726481"/>
            <a:ext cx="4732584" cy="4817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2096 -0.1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96 -0.16667 L 0.14661 -0.423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61 -0.42385 L 0.21028 -0.63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63727 L 0.32239 -0.449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39 -0.44954 L 0.32109 -0.176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09 -0.17616 L 0.40456 0.02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56 0.02037 L 0.50508 -0.192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08 -0.19213 L 0.58711 -0.428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711 -0.42894 L 0.69505 -0.611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505 -0.61111 L 0.75599 -0.342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99 -0.34283 L 0.77578 -0.0122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Admin</cp:lastModifiedBy>
  <cp:revision>12</cp:revision>
  <dcterms:created xsi:type="dcterms:W3CDTF">2022-07-02T12:28:00Z</dcterms:created>
  <dcterms:modified xsi:type="dcterms:W3CDTF">2025-09-24T11:13:02Z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B99ACA4CF2524C9895A70140E6BE6EB3_12</vt:lpwstr>
  </property>
  <property fmtid="{D5CDD505-2E9C-101B-9397-08002B2CF9AE}" pid="3" name="KSOProductBuildVer">
    <vt:lpwstr>1033-12.2.0.17119</vt:lpwstr>
  </property>
</Properties>
</file>