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" d="100"/>
          <a:sy n="10" d="100"/>
        </p:scale>
        <p:origin x="4434" y="21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24.09.2025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5.svg"/><Relationship Id="rId34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9.svg"/><Relationship Id="rId33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7.svg"/><Relationship Id="rId28" Type="http://schemas.openxmlformats.org/officeDocument/2006/relationships/image" Target="../media/image22.png"/><Relationship Id="rId10" Type="http://schemas.microsoft.com/office/2007/relationships/hdphoto" Target="../media/hdphoto3.wdp"/><Relationship Id="rId19" Type="http://schemas.openxmlformats.org/officeDocument/2006/relationships/image" Target="../media/image13.sv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6.png"/><Relationship Id="rId27" Type="http://schemas.openxmlformats.org/officeDocument/2006/relationships/image" Target="../media/image21.sv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6A12DE-1650-4064-BDE2-9224DFB0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792" y="3313381"/>
            <a:ext cx="3288894" cy="3288894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</a:t>
              </a: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</a:t>
              </a: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WA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09" y="89568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107141" y="202936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</a:t>
              </a: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50657" y="20813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</a:t>
              </a: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90701" y="236465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FA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62" y="-1478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107141" y="17498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EW</a:t>
              </a: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82091" y="238083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EW</a:t>
              </a: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79496" y="214097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EW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77" y="206531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89300" y="19847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AFA</a:t>
              </a: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100964" y="227090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AFA</a:t>
              </a: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77966" y="239371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AFA</a:t>
              </a: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40" y="276724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98461" y="137891"/>
            <a:ext cx="1501301" cy="2503791"/>
            <a:chOff x="-51416" y="-467588"/>
            <a:chExt cx="2772772" cy="4965129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236894" y="-467588"/>
              <a:ext cx="2281711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EWA</a:t>
              </a: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109370" y="197048"/>
            <a:ext cx="1490529" cy="2455741"/>
            <a:chOff x="318537" y="-507384"/>
            <a:chExt cx="2752876" cy="4869844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425601" y="-507384"/>
              <a:ext cx="2538714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EWA</a:t>
              </a: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10006154" y="201647"/>
            <a:ext cx="1473462" cy="2370991"/>
            <a:chOff x="6135841" y="4647658"/>
            <a:chExt cx="2041017" cy="3526336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335028" y="4647658"/>
              <a:ext cx="1669062" cy="19010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EWA</a:t>
              </a: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1277" y="89568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107141" y="155015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OF</a:t>
              </a: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95627" y="13395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OF</a:t>
              </a: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85427" y="153421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OF</a:t>
              </a: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020" y="241070"/>
            <a:ext cx="2076832" cy="207683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57488" y="13789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WI</a:t>
              </a: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117361" y="137648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WI</a:t>
              </a: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91930" y="166661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WI</a:t>
              </a: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59" y="-671606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77" y="-178464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Admin</cp:lastModifiedBy>
  <cp:revision>12</cp:revision>
  <dcterms:created xsi:type="dcterms:W3CDTF">2024-11-24T17:14:26Z</dcterms:created>
  <dcterms:modified xsi:type="dcterms:W3CDTF">2025-09-24T11:08:12Z</dcterms:modified>
</cp:coreProperties>
</file>