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>
    <p:extLst>
      <p:ext uri="{19B8F6BF-5375-455C-9EA6-DF929625EA0E}">
        <p15:presenceInfo xmlns:p15="http://schemas.microsoft.com/office/powerpoint/2012/main" userId="456fd72a0db948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000" y="1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DDE96-17A5-4BFF-8E53-39C1CFED1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2C422C-81BB-4DBC-B1DB-34D1B9B5D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4CE5E-35D9-4B21-B65D-5D65E700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904F7-0194-43F8-81F0-25406012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86C79-79CE-4835-B2C3-4AC21F57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604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C0480-820B-4F33-B485-E489496C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457637-A61C-4932-8AD7-CE457C169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6BD574-2C1A-44C9-9D95-D1E091CB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507E73-94A2-4596-85DA-A1D4EF7C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E26CC-8D48-415D-A3DA-CB1D0B53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054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23E8DE-835E-40AB-86AA-924634395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73CB5-A6B7-4B13-ADC3-12018128F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A2A64-C0E3-4777-9AA9-AE60C837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C98939-F7A8-413B-AFF8-FFE417D22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F6731-33B9-4BC3-8DD7-6A8AD346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35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7F7A6-EA16-44A0-857D-3D506FEF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13575E-5770-4540-8A57-51ED9C1D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C2344-133F-4FB9-B479-F4DD876C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38E86-A6B2-41A6-89BC-8091B195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E2CBC-5653-47ED-9FA2-B4FCCFC9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727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EFD80-F68C-492D-AF01-7968D848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80CFA-522D-4589-9EFB-C5F899442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2F91D-2129-4CA1-92DC-03321A15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A3CCF4-D838-42E0-B9F5-7B7034E4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3155A-95F7-4F4E-BA58-5706483F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20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5497E-D564-4A85-AD26-74F41A57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BD1057-C467-4263-9262-E27AB39D2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29545-92D2-4A83-A6A9-5AFC27419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FDB7A-BA9E-4242-B2EA-9682833C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EA0AD1-5427-45EC-95FF-D6BA6A2D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D7C389-A53A-47E0-913D-72F17A0C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233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1EFF7-D02C-469A-9C08-9DAE20DF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D1F704-C354-4C23-A67C-C4A1C54B4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7C5A6B-CCFF-48A9-A548-83CD77E03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AFBE1F-1C34-4FF0-80B6-0E31D8F51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5AFF1A-D8A0-4DEE-A4AD-34C2F3847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1C075B-658E-4CB9-8AED-093179AA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339AD8-879D-4DF4-B233-76A3189A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8CD96B-CADC-498C-BA54-2E29B152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584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475CA-5698-4F33-B94A-38B58326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D01DE8-B046-4791-8265-5491B0A6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7A38AD-2A4F-4FF5-81DB-084EFD2C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C5651B-B29C-4421-8DD9-46F5C483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0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7CC03F-4EE0-455F-919E-DC6BA9D1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06C45D-594B-482A-97E0-48AE949F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D08A5E-56B2-4FA1-9FA1-946580CD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02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AE278-DBC5-44A1-9B25-9966173F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637B43-63C7-4555-A5E5-79573F79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D164B2-F959-49D6-BE63-F23CAD05B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FEA20E-004F-4CA6-B1DF-7B561FFC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EA8490-481D-4F65-8A30-E397EEAE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2F955-CEDE-466D-B280-65ACB094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602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BFEC9-5DA3-4912-81E0-F535FB36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3BF074-9007-46CA-ACB0-2882D06C6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FE60AF-82BC-41D6-843F-7A7567931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03AF2-3FDE-48B9-9474-20FA6E1D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656287-2971-4AAB-A2C0-0113180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06CC6-2F81-454A-998A-85829709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82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FC471-0B0E-42B9-AD8E-CADB37AE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94F21-478C-48E1-8CDE-EBE73A911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B90B0-4811-4C53-BDAD-5C7E0C8A3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87F9-F44B-4B08-999D-B4AF47E19C88}" type="datetimeFigureOut">
              <a:rPr lang="ru-UA" smtClean="0"/>
              <a:t>09/24/2025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88BAD-C37A-4B90-94CC-0478F8DCF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9F0B9A-80CC-47FB-88B1-B84E9406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77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B1256E-9333-4DA4-BB0C-C5CFF57EB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991CC7-69D7-41FA-A18E-D256AB0C8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r="15972"/>
          <a:stretch/>
        </p:blipFill>
        <p:spPr>
          <a:xfrm>
            <a:off x="513441" y="828675"/>
            <a:ext cx="3827773" cy="56244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C0075-025E-4A1F-880D-1023779B7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6129" y="4188057"/>
            <a:ext cx="1970301" cy="23604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D16E2-5164-418C-8624-0C0C8DB52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57715" y="4271248"/>
            <a:ext cx="1970301" cy="23604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882883-CFDE-4759-84E3-10921186CBC7}"/>
              </a:ext>
            </a:extLst>
          </p:cNvPr>
          <p:cNvSpPr txBox="1"/>
          <p:nvPr/>
        </p:nvSpPr>
        <p:spPr>
          <a:xfrm>
            <a:off x="9255516" y="5212080"/>
            <a:ext cx="708848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lang="ru-UA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B77F6-9DC5-4CE5-8AFF-2E8E6CDE3EA5}"/>
              </a:ext>
            </a:extLst>
          </p:cNvPr>
          <p:cNvSpPr txBox="1"/>
          <p:nvPr/>
        </p:nvSpPr>
        <p:spPr>
          <a:xfrm>
            <a:off x="5344546" y="5255919"/>
            <a:ext cx="596638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endParaRPr lang="ru-UA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EEC28C-C712-40DF-BC8B-225CA66E73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r="-3239"/>
          <a:stretch/>
        </p:blipFill>
        <p:spPr>
          <a:xfrm>
            <a:off x="6216941" y="1208881"/>
            <a:ext cx="2609766" cy="29221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E43E66-5D8B-4318-BCE9-8954FDAFEE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2" r="-74"/>
          <a:stretch/>
        </p:blipFill>
        <p:spPr>
          <a:xfrm>
            <a:off x="6049182" y="1216403"/>
            <a:ext cx="2680297" cy="29221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6C9E16-9F49-481E-9FC7-6A3F582B65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0" r="-4827"/>
          <a:stretch/>
        </p:blipFill>
        <p:spPr>
          <a:xfrm>
            <a:off x="5975356" y="1208881"/>
            <a:ext cx="2884120" cy="29221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57D860-49B5-402C-98B5-6F911CED1F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" r="-224"/>
          <a:stretch/>
        </p:blipFill>
        <p:spPr>
          <a:xfrm>
            <a:off x="6080336" y="1193716"/>
            <a:ext cx="2651889" cy="29221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FB78790-9AF6-4970-B16E-AF1CC794CE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" r="-5264"/>
          <a:stretch/>
        </p:blipFill>
        <p:spPr>
          <a:xfrm>
            <a:off x="6078813" y="1216403"/>
            <a:ext cx="2780663" cy="29221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409962-2792-4BA7-8ABF-8B538CC239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59"/>
          <a:stretch/>
        </p:blipFill>
        <p:spPr>
          <a:xfrm>
            <a:off x="6206065" y="1207127"/>
            <a:ext cx="2526160" cy="29221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A1C76D-7179-428B-921E-42CFCCC7B4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4069"/>
          <a:stretch/>
        </p:blipFill>
        <p:spPr>
          <a:xfrm>
            <a:off x="6096000" y="1208881"/>
            <a:ext cx="2636225" cy="292212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1E90A70-5D75-4725-9FD9-F1EF760E03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6" r="-1909"/>
          <a:stretch/>
        </p:blipFill>
        <p:spPr>
          <a:xfrm>
            <a:off x="6059529" y="1214649"/>
            <a:ext cx="2709165" cy="292212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1771DD-6721-4013-BA84-BE10008D46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r="-4796"/>
          <a:stretch/>
        </p:blipFill>
        <p:spPr>
          <a:xfrm>
            <a:off x="6081938" y="1126831"/>
            <a:ext cx="2787885" cy="303680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44E3B86-372C-410D-AFD7-1E2CA91393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r="-1320"/>
          <a:stretch/>
        </p:blipFill>
        <p:spPr>
          <a:xfrm>
            <a:off x="6115460" y="1153096"/>
            <a:ext cx="2643025" cy="3035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4A2A2A-566C-408A-BB4D-3EBDF81044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1989" flipH="1">
            <a:off x="6853500" y="1893958"/>
            <a:ext cx="1336647" cy="13366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9B7512-CC45-4E88-B131-7E1833078B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48637" y="1835549"/>
            <a:ext cx="1146372" cy="13980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F9FAF2-63BD-48AF-B19C-1472FC62B2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69948" y="1847271"/>
            <a:ext cx="1280085" cy="12800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76B243-9CBC-4A24-9E9E-D4CBDFA8F1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47149">
            <a:off x="6817766" y="1920267"/>
            <a:ext cx="1517894" cy="1621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F1E64B-1D19-4D6E-853F-E85BA745A4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3197">
            <a:off x="6818603" y="1758606"/>
            <a:ext cx="1527112" cy="152711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A2709C0-8AA2-49DA-A5EE-B4D0D6CE64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03131" y="1751799"/>
            <a:ext cx="1633187" cy="17588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53FE440-967A-4459-971B-D51A2919E4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76971">
            <a:off x="6870115" y="1816531"/>
            <a:ext cx="1591669" cy="15916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B63F9A-9DC1-498A-8006-8241675E59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06108" y="1936469"/>
            <a:ext cx="1506166" cy="12683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F660BC-A3D7-48C2-83C8-AD946ACC6E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8090" y="2012581"/>
            <a:ext cx="1356248" cy="13562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0D25979-516D-4741-9D4E-C5CEE5C4F4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60421" y="1895664"/>
            <a:ext cx="1499137" cy="14991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07CB5A-7F6A-4E28-BCBE-287D0B2ECC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7421" y="948920"/>
            <a:ext cx="3176918" cy="320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15899 0.4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15678 0.4425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2213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707 0.3949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1974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-0.15794 0.4425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2213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5508 0.4261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129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172 0.442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2213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7747 0.4261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129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5.55112E-17 L 0.18867 0.4261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21296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15716 0.42615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21296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16315 0.44259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22130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Admin</cp:lastModifiedBy>
  <cp:revision>15</cp:revision>
  <dcterms:created xsi:type="dcterms:W3CDTF">2024-04-20T11:20:11Z</dcterms:created>
  <dcterms:modified xsi:type="dcterms:W3CDTF">2025-09-24T10:56:34Z</dcterms:modified>
</cp:coreProperties>
</file>