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F80-B2C8-8681-61B8-C3CBB5483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B63F1F-DF6F-4ACD-E447-D06751412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BA58B-68A7-2BEA-4F66-4A8EABE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3CA87-AAB9-62BF-EC97-4FBF8A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002AD-E511-2018-94D9-87AFAE22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3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D813-BA15-0412-83FB-392D84C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85BE-A6A0-A675-4C15-0A0C8E9F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A656CB-F5E4-1B72-EF80-00CEA7FB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BCE8F-9672-942E-1EC4-FCFF678C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9D5CB-E71B-3F5F-61F3-344808DB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46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97AAE6-29D4-E427-566F-CE87A0B95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BCA92-9C83-CE62-5C10-18DC01F2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4F7EB-54B2-26D5-592A-932DE7EB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095A3-5262-0BCD-9224-9FB4F3C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05BF3-0DDD-CDFB-51B8-6C17F9BF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10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53BB8-C143-49CB-916D-9CC9D4A2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A5BEF-3757-41B4-1E0C-D90F8073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ACB4A-52B9-4253-7225-5A8523FC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7F6FA-D33F-5F96-488B-4EC2B105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06BB3-BB2F-E1E4-D5E0-01E248E1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7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D0994-40BD-F18A-5BB0-D6EEA333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676FA-0856-9EDC-C9E4-3A023527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611F9-B39D-9657-0476-8C125C41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3B4C-4C68-171A-7E09-DDF7759D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4AC87-2F5E-7824-CD4D-1C8A5D13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8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14628-EA96-BB83-094B-2A05F75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CFDD0-FEAC-4B9F-CC86-26F2E608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C83130-E3B3-D017-7F67-D21292899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C85D7-8C77-62E9-DCE1-A124FEA5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55E04-C5E7-24D1-21AC-94C0A7C8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7B89A7-FA93-E1D1-11A7-921E8D93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8E04-D67E-5A04-C950-CF80A3E8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1AA81-6981-7F40-C640-77FDF965A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3A0FD-B0EE-C384-A601-5D8FFA039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D515C-7A5C-B85A-FE25-5FBFFC1A0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3F8E49-D1B6-1FA3-4E49-57C303D1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E821F2-53E7-59B9-BBAC-7F8F4259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A9808E-E4B2-62DD-1B5B-C4F20C9C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53457C-D481-4D72-0269-605A61CF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E21E-6B1F-1006-DDFD-4E5A22A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200D46-5C07-F1F6-30E8-174C018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D68B20-1A23-8107-9C8E-CDCC7C2B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8AEDF-F4AC-0A2F-4F17-5E23483B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5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D2E167-41B3-A6E8-6BB5-B7DB9C82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7FCCF-7821-E6DF-CA9D-8A0ABBC2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1AB35-A920-F929-23F6-D98CCC5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2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D125-8758-64CF-6C00-D16CA5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D51D3-7AF1-EF62-111D-DA69D4CC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6FA9F6-1B4A-84B8-E801-A6155177F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12548-194C-4FD6-968C-2F1C3143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5D0D33-0EC8-C844-4D98-C32E7B6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B2C9A9-29EB-835E-63A8-160B7F47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37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3C00B-48AA-D3B3-B676-B0990FB1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F79CE5-BE78-03E8-2710-F3ADC8DD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D81BC-2753-0EA6-038C-8B20F27E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26E168-6837-843C-EC38-D17E6D9A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3C2F2D-DB47-9C03-B81E-D336A134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7FE39-FD38-FCED-5B44-F7964439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817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A814-797D-834F-4B22-904653F6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2D4012-4E91-A481-5659-C2DBBA19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AF6AA-C87C-C602-E43C-513403661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6D338-10A8-45B3-BB02-3B43ECE96694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26237-FC42-4A4C-6375-DD8624412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648E8-0F55-EC30-EFB5-4A029B2B8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A81AD-0296-4A02-B4A6-A53C70E2C7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59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фиолетовый, синий, Фиолетовый, Сире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D06100-AC0F-0906-6EC1-D41B0478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E374B2-5E70-46F1-7D37-E7ACC1265D16}"/>
              </a:ext>
            </a:extLst>
          </p:cNvPr>
          <p:cNvSpPr/>
          <p:nvPr/>
        </p:nvSpPr>
        <p:spPr>
          <a:xfrm>
            <a:off x="905237" y="50749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FDD305E-E983-FF43-A0E5-EA0FC9995B17}"/>
              </a:ext>
            </a:extLst>
          </p:cNvPr>
          <p:cNvSpPr/>
          <p:nvPr/>
        </p:nvSpPr>
        <p:spPr>
          <a:xfrm>
            <a:off x="1133376" y="824855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2">
            <a:extLst>
              <a:ext uri="{FF2B5EF4-FFF2-40B4-BE49-F238E27FC236}">
                <a16:creationId xmlns:a16="http://schemas.microsoft.com/office/drawing/2014/main" id="{6F889B46-B768-BAAE-3219-3773C5E002EF}"/>
              </a:ext>
            </a:extLst>
          </p:cNvPr>
          <p:cNvSpPr/>
          <p:nvPr/>
        </p:nvSpPr>
        <p:spPr>
          <a:xfrm>
            <a:off x="5507743" y="82927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3111B4-76EE-A0DE-9029-08BF32AA0495}"/>
              </a:ext>
            </a:extLst>
          </p:cNvPr>
          <p:cNvSpPr/>
          <p:nvPr/>
        </p:nvSpPr>
        <p:spPr>
          <a:xfrm>
            <a:off x="2746704" y="585767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івнобедрений трикутник 4">
            <a:extLst>
              <a:ext uri="{FF2B5EF4-FFF2-40B4-BE49-F238E27FC236}">
                <a16:creationId xmlns:a16="http://schemas.microsoft.com/office/drawing/2014/main" id="{A5E5B0E6-2D56-7754-4BE3-0177D959DE5A}"/>
              </a:ext>
            </a:extLst>
          </p:cNvPr>
          <p:cNvSpPr/>
          <p:nvPr/>
        </p:nvSpPr>
        <p:spPr>
          <a:xfrm>
            <a:off x="3729287" y="611905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ірка: 5-кутна 5">
            <a:extLst>
              <a:ext uri="{FF2B5EF4-FFF2-40B4-BE49-F238E27FC236}">
                <a16:creationId xmlns:a16="http://schemas.microsoft.com/office/drawing/2014/main" id="{82342ACF-BE50-53B3-DA3E-1A99FAAB42BE}"/>
              </a:ext>
            </a:extLst>
          </p:cNvPr>
          <p:cNvSpPr/>
          <p:nvPr/>
        </p:nvSpPr>
        <p:spPr>
          <a:xfrm>
            <a:off x="7146280" y="611905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CACC09-4811-6C52-35CD-C8BD86B1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9783" y="949794"/>
            <a:ext cx="974821" cy="974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978D47-A698-5053-6561-8D30B42B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224" y="1258792"/>
            <a:ext cx="1180826" cy="11808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64DE98-ED4B-33DA-1A3B-9C3A7FDB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962" y="849100"/>
            <a:ext cx="1227673" cy="12276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E7048-CF93-7828-73E3-C52148703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7592739" y="917906"/>
            <a:ext cx="1038597" cy="10385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FB1951-5B89-3F16-AAF5-96D6DF806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539" y="833392"/>
            <a:ext cx="1372910" cy="13729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DC672C-88F8-4D74-A1DE-F62A26296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9818" y="1499711"/>
            <a:ext cx="698148" cy="698148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A3DB912-F691-A206-5857-1C2F1F8526F5}"/>
              </a:ext>
            </a:extLst>
          </p:cNvPr>
          <p:cNvSpPr/>
          <p:nvPr/>
        </p:nvSpPr>
        <p:spPr>
          <a:xfrm>
            <a:off x="905236" y="2558727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3858BA0-FC6C-5A26-1F1C-BE28A7A535BD}"/>
              </a:ext>
            </a:extLst>
          </p:cNvPr>
          <p:cNvSpPr/>
          <p:nvPr/>
        </p:nvSpPr>
        <p:spPr>
          <a:xfrm>
            <a:off x="905236" y="4609961"/>
            <a:ext cx="8342457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C48C56A-C6F6-E1CD-50B6-AA7E2497DAD4}"/>
              </a:ext>
            </a:extLst>
          </p:cNvPr>
          <p:cNvSpPr/>
          <p:nvPr/>
        </p:nvSpPr>
        <p:spPr>
          <a:xfrm>
            <a:off x="4707274" y="2888494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">
            <a:extLst>
              <a:ext uri="{FF2B5EF4-FFF2-40B4-BE49-F238E27FC236}">
                <a16:creationId xmlns:a16="http://schemas.microsoft.com/office/drawing/2014/main" id="{A9C721B4-5521-DD00-61CF-703365525130}"/>
              </a:ext>
            </a:extLst>
          </p:cNvPr>
          <p:cNvSpPr/>
          <p:nvPr/>
        </p:nvSpPr>
        <p:spPr>
          <a:xfrm>
            <a:off x="7608133" y="2798957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5358403-883E-808E-7914-3DD25EB004E0}"/>
              </a:ext>
            </a:extLst>
          </p:cNvPr>
          <p:cNvSpPr/>
          <p:nvPr/>
        </p:nvSpPr>
        <p:spPr>
          <a:xfrm>
            <a:off x="6355671" y="2621092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івнобедрений трикутник 4">
            <a:extLst>
              <a:ext uri="{FF2B5EF4-FFF2-40B4-BE49-F238E27FC236}">
                <a16:creationId xmlns:a16="http://schemas.microsoft.com/office/drawing/2014/main" id="{7D8E24E8-19D8-4285-11B5-8590995E8074}"/>
              </a:ext>
            </a:extLst>
          </p:cNvPr>
          <p:cNvSpPr/>
          <p:nvPr/>
        </p:nvSpPr>
        <p:spPr>
          <a:xfrm>
            <a:off x="1085148" y="2650580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ірка: 5-кутна 5">
            <a:extLst>
              <a:ext uri="{FF2B5EF4-FFF2-40B4-BE49-F238E27FC236}">
                <a16:creationId xmlns:a16="http://schemas.microsoft.com/office/drawing/2014/main" id="{115DC435-4C9E-5597-87BD-DDCACE2B59D3}"/>
              </a:ext>
            </a:extLst>
          </p:cNvPr>
          <p:cNvSpPr/>
          <p:nvPr/>
        </p:nvSpPr>
        <p:spPr>
          <a:xfrm>
            <a:off x="2567028" y="262924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E2692D-1EE3-B2A8-19E1-811D70593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195" y="2959100"/>
            <a:ext cx="1037533" cy="10375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2F143E-9634-2A73-F36F-68AA337B99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972" y="3090480"/>
            <a:ext cx="1262432" cy="126243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EB9F617-6E01-AD17-A0FC-C6DD1D203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666" y="2858712"/>
            <a:ext cx="1268853" cy="12688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4DB82F-C30A-EFEA-A11D-FE4C50609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2950595" y="3083729"/>
            <a:ext cx="1110000" cy="8325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2FC2F2-049E-2BC8-9222-1EFD585F6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1972" y="2832098"/>
            <a:ext cx="1322082" cy="132208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0106EF6-62E3-F1EE-7BB0-278492D88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3528903"/>
            <a:ext cx="698148" cy="698148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AB786065-FD32-40F5-73C0-34ED53CE64B1}"/>
              </a:ext>
            </a:extLst>
          </p:cNvPr>
          <p:cNvSpPr/>
          <p:nvPr/>
        </p:nvSpPr>
        <p:spPr>
          <a:xfrm>
            <a:off x="6196069" y="4851183"/>
            <a:ext cx="1332259" cy="1276164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2">
            <a:extLst>
              <a:ext uri="{FF2B5EF4-FFF2-40B4-BE49-F238E27FC236}">
                <a16:creationId xmlns:a16="http://schemas.microsoft.com/office/drawing/2014/main" id="{4A2BC071-FB7F-9F7C-FA5E-914C145DB499}"/>
              </a:ext>
            </a:extLst>
          </p:cNvPr>
          <p:cNvSpPr/>
          <p:nvPr/>
        </p:nvSpPr>
        <p:spPr>
          <a:xfrm>
            <a:off x="1103496" y="4846203"/>
            <a:ext cx="1472498" cy="135329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2E461CD-4321-BC3B-81DF-3FDB25A9A3A4}"/>
              </a:ext>
            </a:extLst>
          </p:cNvPr>
          <p:cNvSpPr/>
          <p:nvPr/>
        </p:nvSpPr>
        <p:spPr>
          <a:xfrm>
            <a:off x="2917811" y="4678808"/>
            <a:ext cx="897522" cy="165024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Рівнобедрений трикутник 4">
            <a:extLst>
              <a:ext uri="{FF2B5EF4-FFF2-40B4-BE49-F238E27FC236}">
                <a16:creationId xmlns:a16="http://schemas.microsoft.com/office/drawing/2014/main" id="{BC5A7EAA-65F4-D8A1-8F10-45C0441695D0}"/>
              </a:ext>
            </a:extLst>
          </p:cNvPr>
          <p:cNvSpPr/>
          <p:nvPr/>
        </p:nvSpPr>
        <p:spPr>
          <a:xfrm>
            <a:off x="7500454" y="4699907"/>
            <a:ext cx="1591700" cy="1570664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Зірка: 5-кутна 5">
            <a:extLst>
              <a:ext uri="{FF2B5EF4-FFF2-40B4-BE49-F238E27FC236}">
                <a16:creationId xmlns:a16="http://schemas.microsoft.com/office/drawing/2014/main" id="{5781A077-A0E0-FF18-F68C-C5DAF03311C1}"/>
              </a:ext>
            </a:extLst>
          </p:cNvPr>
          <p:cNvSpPr/>
          <p:nvPr/>
        </p:nvSpPr>
        <p:spPr>
          <a:xfrm>
            <a:off x="4078781" y="4704219"/>
            <a:ext cx="1916584" cy="1570664"/>
          </a:xfrm>
          <a:prstGeom prst="star5">
            <a:avLst>
              <a:gd name="adj" fmla="val 24751"/>
              <a:gd name="hf" fmla="val 105146"/>
              <a:gd name="vf" fmla="val 110557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92449F-8B9B-14EC-FCFF-E8195F9EAC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6628" y="5054600"/>
            <a:ext cx="881432" cy="88143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856541B-71E9-DB66-8B9B-62E8714582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3801" y="5320946"/>
            <a:ext cx="1008102" cy="100810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C9E9645-2928-297B-BD4C-B5EA5DEA9B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865" y="4883646"/>
            <a:ext cx="1211653" cy="121165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F9A840-EF15-5C05-4B6D-A627319EB7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9104">
            <a:off x="4508783" y="4930983"/>
            <a:ext cx="1046300" cy="10463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D9DFDD5-39E4-B649-5342-A0364421FD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r="9294"/>
          <a:stretch/>
        </p:blipFill>
        <p:spPr>
          <a:xfrm>
            <a:off x="1271555" y="4893041"/>
            <a:ext cx="1021416" cy="125462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A608724-2275-60B2-33A9-E5020E2C9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9282" y="5587702"/>
            <a:ext cx="698148" cy="69814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CD72703-3AD6-3316-6DF5-A0405754201C}"/>
              </a:ext>
            </a:extLst>
          </p:cNvPr>
          <p:cNvSpPr/>
          <p:nvPr/>
        </p:nvSpPr>
        <p:spPr>
          <a:xfrm>
            <a:off x="905235" y="508041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2FC84E7-2DF7-1376-3924-CA54B69F3C8D}"/>
              </a:ext>
            </a:extLst>
          </p:cNvPr>
          <p:cNvGrpSpPr/>
          <p:nvPr/>
        </p:nvGrpSpPr>
        <p:grpSpPr>
          <a:xfrm>
            <a:off x="9399922" y="723669"/>
            <a:ext cx="657225" cy="657225"/>
            <a:chOff x="9399922" y="676060"/>
            <a:chExt cx="657225" cy="65722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3CA184C1-0CCD-01EF-3B7F-3FE26BCBE896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Обновить со сплошной заливкой">
              <a:extLst>
                <a:ext uri="{FF2B5EF4-FFF2-40B4-BE49-F238E27FC236}">
                  <a16:creationId xmlns:a16="http://schemas.microsoft.com/office/drawing/2014/main" id="{50C7C7B2-3ADE-5AD6-06FF-62EC6631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42DFE6C-6815-513B-5A84-DF03DE8F5B56}"/>
              </a:ext>
            </a:extLst>
          </p:cNvPr>
          <p:cNvGrpSpPr/>
          <p:nvPr/>
        </p:nvGrpSpPr>
        <p:grpSpPr>
          <a:xfrm>
            <a:off x="9386099" y="2767436"/>
            <a:ext cx="657225" cy="657225"/>
            <a:chOff x="9399922" y="676060"/>
            <a:chExt cx="657225" cy="65722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7636B581-35F6-ED35-3FCD-3E421BD506A3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Обновить со сплошной заливкой">
              <a:extLst>
                <a:ext uri="{FF2B5EF4-FFF2-40B4-BE49-F238E27FC236}">
                  <a16:creationId xmlns:a16="http://schemas.microsoft.com/office/drawing/2014/main" id="{F88A3CF1-C057-D9FD-4042-41ED5DF9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ED43A17-377E-8429-1969-5A68ABAD9661}"/>
              </a:ext>
            </a:extLst>
          </p:cNvPr>
          <p:cNvGrpSpPr/>
          <p:nvPr/>
        </p:nvGrpSpPr>
        <p:grpSpPr>
          <a:xfrm>
            <a:off x="9372276" y="4811203"/>
            <a:ext cx="657225" cy="657225"/>
            <a:chOff x="9399922" y="676060"/>
            <a:chExt cx="657225" cy="65722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7FEB9C10-593D-C9E5-8048-8266212463F9}"/>
                </a:ext>
              </a:extLst>
            </p:cNvPr>
            <p:cNvSpPr/>
            <p:nvPr/>
          </p:nvSpPr>
          <p:spPr>
            <a:xfrm>
              <a:off x="9399922" y="676060"/>
              <a:ext cx="657225" cy="6572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Обновить со сплошной заливкой">
              <a:extLst>
                <a:ext uri="{FF2B5EF4-FFF2-40B4-BE49-F238E27FC236}">
                  <a16:creationId xmlns:a16="http://schemas.microsoft.com/office/drawing/2014/main" id="{E6E2137A-8EC6-D6C3-4DD8-8B10B621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45296" y="723669"/>
              <a:ext cx="581563" cy="581563"/>
            </a:xfrm>
            <a:prstGeom prst="rect">
              <a:avLst/>
            </a:prstGeom>
          </p:spPr>
        </p:pic>
      </p:grp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5004ED00-0861-0EF1-8ED1-80D5353006E8}"/>
              </a:ext>
            </a:extLst>
          </p:cNvPr>
          <p:cNvSpPr/>
          <p:nvPr/>
        </p:nvSpPr>
        <p:spPr>
          <a:xfrm>
            <a:off x="905235" y="2553473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15D5FD4B-8E7D-91E5-2075-9C88B4335F66}"/>
              </a:ext>
            </a:extLst>
          </p:cNvPr>
          <p:cNvSpPr/>
          <p:nvPr/>
        </p:nvSpPr>
        <p:spPr>
          <a:xfrm>
            <a:off x="905235" y="4609961"/>
            <a:ext cx="8342458" cy="17903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04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  <p:bldP spid="2" grpId="1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27F370-5E7C-4959-9B9A-F07565B58D09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FD375434-3A2E-4D54-A04C-764821A66B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798501-358E-4541-9CFF-2969A942B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Admin</cp:lastModifiedBy>
  <cp:revision>7</cp:revision>
  <dcterms:created xsi:type="dcterms:W3CDTF">2025-02-11T16:21:36Z</dcterms:created>
  <dcterms:modified xsi:type="dcterms:W3CDTF">2025-09-24T10:48:55Z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