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9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524464" y="3167810"/>
                <a:ext cx="1863429" cy="80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Ułóż zdanie z 3–5 słów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267352" y="4386024"/>
                <a:ext cx="2312464" cy="136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Jaki? </a:t>
                </a:r>
                <a:endParaRPr lang="uk-UA" sz="2400" dirty="0"/>
              </a:p>
              <a:p>
                <a:pPr algn="ctr"/>
                <a:r>
                  <a:rPr lang="en-US" sz="2400" dirty="0"/>
                  <a:t>Jaka? </a:t>
                </a:r>
                <a:endParaRPr lang="uk-UA" sz="2400" dirty="0"/>
              </a:p>
              <a:p>
                <a:pPr algn="ctr"/>
                <a:r>
                  <a:rPr lang="en-US" sz="2400" dirty="0"/>
                  <a:t>Jakie?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615915" y="1346438"/>
                <a:ext cx="2312462" cy="136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Podaj nazwę w liczbie mnogiej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27687" y="3190403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Nazwij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zdrobniale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883150" y="1209992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012F0F0-E1BE-DB90-754B-CC214CF45A3D}"/>
              </a:ext>
            </a:extLst>
          </p:cNvPr>
          <p:cNvGrpSpPr/>
          <p:nvPr/>
        </p:nvGrpSpPr>
        <p:grpSpPr>
          <a:xfrm>
            <a:off x="783224" y="396012"/>
            <a:ext cx="5044718" cy="5018121"/>
            <a:chOff x="6851101" y="3402879"/>
            <a:chExt cx="5044718" cy="501812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18B55F7-C875-0717-B55D-1384EA11F0B4}"/>
                </a:ext>
              </a:extLst>
            </p:cNvPr>
            <p:cNvGrpSpPr/>
            <p:nvPr/>
          </p:nvGrpSpPr>
          <p:grpSpPr>
            <a:xfrm>
              <a:off x="6851101" y="3402879"/>
              <a:ext cx="5044718" cy="5018121"/>
              <a:chOff x="991339" y="1186694"/>
              <a:chExt cx="3284566" cy="3267249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20D81F79-BBEF-D54B-23C1-4211F5BC1802}"/>
                  </a:ext>
                </a:extLst>
              </p:cNvPr>
              <p:cNvGrpSpPr/>
              <p:nvPr/>
            </p:nvGrpSpPr>
            <p:grpSpPr>
              <a:xfrm>
                <a:off x="991339" y="1186694"/>
                <a:ext cx="3284566" cy="3267249"/>
                <a:chOff x="105264" y="570662"/>
                <a:chExt cx="5746976" cy="5716676"/>
              </a:xfrm>
            </p:grpSpPr>
            <p:pic>
              <p:nvPicPr>
                <p:cNvPr id="21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1AAC920B-0562-85DE-CC8A-81560A449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4">
                  <a:extLst>
                    <a:ext uri="{FF2B5EF4-FFF2-40B4-BE49-F238E27FC236}">
                      <a16:creationId xmlns:a16="http://schemas.microsoft.com/office/drawing/2014/main" id="{49407AA7-5D8D-930B-220C-4B0F0625A675}"/>
                    </a:ext>
                  </a:extLst>
                </p:cNvPr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accent4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E9EE94BA-5817-8492-5BC1-41A126F0A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2174173" y="1456166"/>
                <a:ext cx="945200" cy="945200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скот, крупный рогатый скот, млекопитающее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6B6AD26-9161-819C-80F0-B35BA534F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373" y="2454453"/>
                <a:ext cx="887681" cy="837904"/>
              </a:xfrm>
              <a:prstGeom prst="rect">
                <a:avLst/>
              </a:prstGeom>
            </p:spPr>
          </p:pic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C77B1ED-D337-BF9B-E2F7-EB0B368F2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23957">
              <a:off x="8978868" y="6260251"/>
              <a:ext cx="1077964" cy="108090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1577FF1-D37F-A60F-0942-24692480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876941">
              <a:off x="7347297" y="5216674"/>
              <a:ext cx="1478092" cy="1478092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F7FD01C-A700-AA8C-8602-95D10A12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23957">
              <a:off x="9226168" y="7017287"/>
              <a:ext cx="1048330" cy="105119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BA2F316-61F7-F1E1-FDC3-0E99D098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23957">
              <a:off x="8325822" y="6871301"/>
              <a:ext cx="1048330" cy="1048330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Рисунок 49" descr="Изображение выглядит как трофей, кружка, золото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46" y="1513701"/>
            <a:ext cx="2947507" cy="310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Admin</cp:lastModifiedBy>
  <cp:revision>155</cp:revision>
  <dcterms:created xsi:type="dcterms:W3CDTF">2022-03-22T10:23:00Z</dcterms:created>
  <dcterms:modified xsi:type="dcterms:W3CDTF">2025-09-24T10:40:40Z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</Properties>
</file>