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>
        <p:scale>
          <a:sx n="75" d="100"/>
          <a:sy n="75" d="100"/>
        </p:scale>
        <p:origin x="195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24.09.2025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5" y="1155423"/>
            <a:ext cx="1391223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ESZ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2" y="397566"/>
            <a:ext cx="1381253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USZ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381252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latin typeface="Quattrocento Sans"/>
                <a:ea typeface="Quattrocento Sans"/>
                <a:cs typeface="Quattrocento Sans"/>
                <a:sym typeface="Quattrocento Sans"/>
              </a:rPr>
              <a:t>ASZ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OSZ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3" y="2600501"/>
            <a:ext cx="1381251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YSZ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latin typeface="Quattrocento Sans"/>
                <a:ea typeface="Quattrocento Sans"/>
                <a:cs typeface="Quattrocento Sans"/>
                <a:sym typeface="Quattrocento Sans"/>
              </a:rPr>
              <a:t>ESZ</a:t>
            </a: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46997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OSZ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391222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ASZ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528" y="2521526"/>
            <a:ext cx="2398935" cy="239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6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9</Paragraphs>
  <Slides>1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7</cp:revision>
  <dcterms:created xsi:type="dcterms:W3CDTF">2024-04-12T20:37:00Z</dcterms:created>
  <dcterms:modified xsi:type="dcterms:W3CDTF">2025-09-24T09:56:29Z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