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274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"/>
            <a:ext cx="12268190" cy="6868753"/>
          </a:xfrm>
          <a:prstGeom prst="rect">
            <a:avLst/>
          </a:prstGeom>
        </p:spPr>
      </p:pic>
      <p:pic>
        <p:nvPicPr>
          <p:cNvPr id="55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718" y="1829780"/>
            <a:ext cx="4372349" cy="4372349"/>
          </a:xfrm>
          <a:prstGeom prst="rect">
            <a:avLst/>
          </a:prstGeom>
        </p:spPr>
      </p:pic>
      <p:pic>
        <p:nvPicPr>
          <p:cNvPr id="3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38" y="91581"/>
            <a:ext cx="5318234" cy="64856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23280" y="2714679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5321033" y="228526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5739403" y="351929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826449" y="2008228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550193" y="419138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3988509" y="3333660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3466299" y="5268695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4903453" y="465909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Л центр"/>
          <p:cNvGrpSpPr/>
          <p:nvPr/>
        </p:nvGrpSpPr>
        <p:grpSpPr>
          <a:xfrm>
            <a:off x="4022241" y="2865951"/>
            <a:ext cx="1449214" cy="1527277"/>
            <a:chOff x="4022241" y="2865951"/>
            <a:chExt cx="1449214" cy="152727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Л право верх"/>
          <p:cNvGrpSpPr/>
          <p:nvPr/>
        </p:nvGrpSpPr>
        <p:grpSpPr>
          <a:xfrm>
            <a:off x="5321033" y="1850288"/>
            <a:ext cx="1449214" cy="1527277"/>
            <a:chOff x="4022241" y="2865951"/>
            <a:chExt cx="1449214" cy="15272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Л лево верх"/>
          <p:cNvGrpSpPr/>
          <p:nvPr/>
        </p:nvGrpSpPr>
        <p:grpSpPr>
          <a:xfrm flipH="1">
            <a:off x="1865774" y="2192704"/>
            <a:ext cx="1548693" cy="1562396"/>
            <a:chOff x="4022241" y="2865951"/>
            <a:chExt cx="1449214" cy="1462036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4253728" y="3377565"/>
              <a:ext cx="811818" cy="9504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Л лево низ"/>
          <p:cNvGrpSpPr/>
          <p:nvPr/>
        </p:nvGrpSpPr>
        <p:grpSpPr>
          <a:xfrm flipH="1">
            <a:off x="3241223" y="4841234"/>
            <a:ext cx="1456061" cy="1468424"/>
            <a:chOff x="4022241" y="2865951"/>
            <a:chExt cx="1449214" cy="15230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4253728" y="3335569"/>
              <a:ext cx="790718" cy="10534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Л право низ"/>
          <p:cNvGrpSpPr/>
          <p:nvPr/>
        </p:nvGrpSpPr>
        <p:grpSpPr>
          <a:xfrm>
            <a:off x="4919536" y="4153309"/>
            <a:ext cx="1449214" cy="1527277"/>
            <a:chOff x="4022241" y="2865951"/>
            <a:chExt cx="1449214" cy="152727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Л право середина"/>
          <p:cNvGrpSpPr/>
          <p:nvPr/>
        </p:nvGrpSpPr>
        <p:grpSpPr>
          <a:xfrm flipH="1">
            <a:off x="5449215" y="2995446"/>
            <a:ext cx="1512107" cy="1549480"/>
            <a:chOff x="4022241" y="2865951"/>
            <a:chExt cx="1449214" cy="148503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4253728" y="3377565"/>
              <a:ext cx="811818" cy="9734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Л центр верх"/>
          <p:cNvGrpSpPr/>
          <p:nvPr/>
        </p:nvGrpSpPr>
        <p:grpSpPr>
          <a:xfrm>
            <a:off x="3869841" y="1481484"/>
            <a:ext cx="1449214" cy="1527277"/>
            <a:chOff x="4022241" y="2865951"/>
            <a:chExt cx="1449214" cy="1527277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Л лево середина"/>
          <p:cNvGrpSpPr/>
          <p:nvPr/>
        </p:nvGrpSpPr>
        <p:grpSpPr>
          <a:xfrm>
            <a:off x="2589164" y="3739259"/>
            <a:ext cx="1449214" cy="1527277"/>
            <a:chOff x="4022241" y="2865951"/>
            <a:chExt cx="1449214" cy="152727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9" name="желтая низ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45" y="5063713"/>
            <a:ext cx="1426085" cy="1449689"/>
          </a:xfrm>
          <a:prstGeom prst="rect">
            <a:avLst/>
          </a:prstGeom>
        </p:spPr>
      </p:pic>
      <p:pic>
        <p:nvPicPr>
          <p:cNvPr id="50" name="желтая верх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60" y="1778867"/>
            <a:ext cx="1426085" cy="1449689"/>
          </a:xfrm>
          <a:prstGeom prst="rect">
            <a:avLst/>
          </a:prstGeom>
        </p:spPr>
      </p:pic>
      <p:pic>
        <p:nvPicPr>
          <p:cNvPr id="51" name="желтая серед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158" y="3169934"/>
            <a:ext cx="1349292" cy="1371625"/>
          </a:xfrm>
          <a:prstGeom prst="rect">
            <a:avLst/>
          </a:prstGeom>
        </p:spPr>
      </p:pic>
      <p:pic>
        <p:nvPicPr>
          <p:cNvPr id="56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38" y="91581"/>
            <a:ext cx="5318234" cy="648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14</cp:revision>
  <dcterms:created xsi:type="dcterms:W3CDTF">2024-02-29T08:46:00Z</dcterms:created>
  <dcterms:modified xsi:type="dcterms:W3CDTF">2025-09-24T09:54:15Z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C203FC8E5FE34E609841CCB135404C6F_12</vt:lpwstr>
  </property>
  <property fmtid="{D5CDD505-2E9C-101B-9397-08002B2CF9AE}" pid="3" name="KSOProductBuildVer">
    <vt:lpwstr>1033-12.2.0.17119</vt:lpwstr>
  </property>
</Properties>
</file>