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77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53A7"/>
    <a:srgbClr val="272A7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5044" autoAdjust="0"/>
  </p:normalViewPr>
  <p:slideViewPr>
    <p:cSldViewPr snapToGrid="0">
      <p:cViewPr>
        <p:scale>
          <a:sx n="66" d="100"/>
          <a:sy n="66" d="100"/>
        </p:scale>
        <p:origin x="2274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F4D0E-DF47-43AC-A268-5AA0F616F7CD}" type="datetimeFigureOut">
              <a:rPr lang="uk-UA" smtClean="0"/>
              <a:t>24.09.2025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237276-B349-4F38-8917-BD7C2566FD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9290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45F993-57F1-C2CE-C1DE-026E7B0D76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41D5299-8B4A-1840-E5B9-6052AE7B3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8A0708-0C29-A26A-58C9-6062BD649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24.09.2025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5D455A-AF6D-1497-C910-56688ED8D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C9CEB6-AC61-9F3B-02D4-006D6A728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88831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74C9CB-07F7-A5C4-1777-489B61592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7C5F46F-C14F-ED7A-6B06-3FA4C97A0F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703BDD-DDBE-8851-DE68-269E452E8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24.09.2025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7B90E6-12EC-62CC-BCBA-E59F3868E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D52169-BF6F-FF2B-5066-53174A70B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49605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AD58730-FBDC-BD29-B5D5-09914DD764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0DE266-0764-EAF4-34DC-942D41B253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63B5A8-523B-9F7C-8E84-97026616B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24.09.2025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C855DA-85E8-929C-10C5-D097C34E6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E8821C-D0B7-6BAB-23FE-0CE4C0894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5896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C8E5FD-3EF0-FED2-E35A-56C8E1390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B21440-96D6-237A-8F7E-69DF2B102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61C237-4BD3-6654-BA5C-7B8CCB0C0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24.09.2025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C6F0FF-211B-A95C-E7FC-D3E075FDC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2EE981-038E-A3D3-D0EE-EDC95C1C0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8365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4DF0C5-9CD0-5AAC-32F2-91B38681B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D09519-8DB6-0F60-5F27-2645303BF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F2C55A-099C-27CD-A9E7-0921E78EF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24.09.2025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AFAB26-6F56-5291-AD16-1B1C6DD76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6FED71-047F-FA70-3CD7-FE3F5BCE4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520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B1D1F4-2D1B-347A-8BEF-63A3686B2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BB6170-7EE8-B487-32B6-971FB2B4E6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013F91-D2D5-8F7B-94D0-7272DD0658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740A6D-3C0D-5F45-C0CE-0B97C33E3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24.09.2025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088185-CF9A-8CDD-E033-BFDA3367F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73EF83-4163-9159-795D-B9B0C26FF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09894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00F466-B2D9-D3B1-1112-AE371BA62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6BE74B-37E9-1A72-C9ED-A79A77B2F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023CDA3-02FF-2D59-B250-C0F885E67E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E4853A3-FE3C-2816-E2C0-3C036CCC4C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0DA85DF-21D4-B463-9C07-2C520D89A8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52F37F9-9CD4-AD5C-D304-67D323C49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24.09.2025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0B34F36-FC6D-D0D6-23E3-DBC7C7182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6BA9E75-8C83-03F1-8AEF-A24D9D09B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89556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E7E384-E19E-461F-6EB3-113AF856F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387FFCB-F8BE-8EEE-F46D-6C68C55CF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24.09.2025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5B76D0A-D3AB-DA62-507F-F6EB5BE2F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707A30F-824A-1643-6542-2776DB8AB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1135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F477584-8785-F029-69E9-0DDDB3B7B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24.09.2025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C56EEB6-98AB-B51A-5271-23AE2218C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6462C4-5C4F-0D36-ADC0-517808780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19017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EE87FD-50C2-2823-693C-09F3064D4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6D8EFB-E1F7-2564-00FC-62739DE46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F2A69E-32F7-9C17-A257-4E955BFEFC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0B4ABD-5965-7512-766F-8322E6E3D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24.09.2025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CA6B4D-400C-FF53-76DF-A073D4443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796747-7152-F60C-DA3B-4D3401502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67829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7CDB89-46E4-AEAC-6310-80970985D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D334643-17E3-5658-0B21-6758410F9F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BAEF3A-A659-084E-31D9-4935B3D908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3A982-3523-7ADE-91C3-066B1F33A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24.09.2025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66ADEF-DE54-8496-383D-9D1BF96B8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13CB2DC-3959-34B8-A2EE-44D2D5496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9753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DFC502-99CC-BCD2-C117-6FFF68C65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EFD198-FCB9-4867-80D7-599B739B44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40AD0E-4391-FC0E-DCB2-882DB061A9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AA0F04-BDB8-4B46-B3C4-6E9264E3F5F2}" type="datetimeFigureOut">
              <a:rPr lang="uk-UA" smtClean="0"/>
              <a:t>24.09.2025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AB1234-C3D6-3D9B-EA6F-26563FCBF9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AB862F-3CF2-7E9F-1667-BDD28E6AB3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9513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F2D2C036-E74A-162C-3A37-582C6F9F7E5B}"/>
              </a:ext>
            </a:extLst>
          </p:cNvPr>
          <p:cNvSpPr/>
          <p:nvPr/>
        </p:nvSpPr>
        <p:spPr>
          <a:xfrm>
            <a:off x="4557984" y="1739459"/>
            <a:ext cx="5820697" cy="4982597"/>
          </a:xfrm>
          <a:prstGeom prst="roundRect">
            <a:avLst>
              <a:gd name="adj" fmla="val 626"/>
            </a:avLst>
          </a:prstGeom>
          <a:solidFill>
            <a:schemeClr val="lt1">
              <a:alpha val="85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60A0E38E-A7DD-7168-F198-5550D1AF4284}"/>
              </a:ext>
            </a:extLst>
          </p:cNvPr>
          <p:cNvGrpSpPr/>
          <p:nvPr/>
        </p:nvGrpSpPr>
        <p:grpSpPr>
          <a:xfrm>
            <a:off x="4324728" y="4968602"/>
            <a:ext cx="2785023" cy="1740053"/>
            <a:chOff x="5895622" y="4845224"/>
            <a:chExt cx="2785023" cy="1740053"/>
          </a:xfrm>
        </p:grpSpPr>
        <p:pic>
          <p:nvPicPr>
            <p:cNvPr id="23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16E18A29-B586-7C16-6823-30C40399BC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64" t="57184" r="39093"/>
            <a:stretch/>
          </p:blipFill>
          <p:spPr bwMode="auto">
            <a:xfrm>
              <a:off x="5895622" y="4845224"/>
              <a:ext cx="2785023" cy="1740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D574014E-8C6F-AC4F-5B8C-9421E452B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7" r="3887"/>
            <a:stretch/>
          </p:blipFill>
          <p:spPr>
            <a:xfrm>
              <a:off x="6790478" y="5388700"/>
              <a:ext cx="1029778" cy="1116573"/>
            </a:xfrm>
            <a:prstGeom prst="rect">
              <a:avLst/>
            </a:prstGeom>
            <a:effectLst>
              <a:glow rad="127000">
                <a:schemeClr val="bg1"/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24" name="Группа 1023">
            <a:extLst>
              <a:ext uri="{FF2B5EF4-FFF2-40B4-BE49-F238E27FC236}">
                <a16:creationId xmlns:a16="http://schemas.microsoft.com/office/drawing/2014/main" id="{7BEB688D-473D-512E-75EB-25164E316C4B}"/>
              </a:ext>
            </a:extLst>
          </p:cNvPr>
          <p:cNvGrpSpPr/>
          <p:nvPr/>
        </p:nvGrpSpPr>
        <p:grpSpPr>
          <a:xfrm>
            <a:off x="7763010" y="4236269"/>
            <a:ext cx="1733767" cy="1717682"/>
            <a:chOff x="9004351" y="4170518"/>
            <a:chExt cx="1733767" cy="1717682"/>
          </a:xfrm>
        </p:grpSpPr>
        <p:pic>
          <p:nvPicPr>
            <p:cNvPr id="21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E648779F-40E4-2BD1-16B4-22A00E2FE7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779" b="57734"/>
            <a:stretch/>
          </p:blipFill>
          <p:spPr bwMode="auto">
            <a:xfrm>
              <a:off x="9004351" y="4170518"/>
              <a:ext cx="1733767" cy="1717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B480F3F3-823A-CA72-9721-0378F6554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21" b="4421"/>
            <a:stretch/>
          </p:blipFill>
          <p:spPr>
            <a:xfrm>
              <a:off x="9289391" y="4434675"/>
              <a:ext cx="1276408" cy="1163547"/>
            </a:xfrm>
            <a:prstGeom prst="rect">
              <a:avLst/>
            </a:prstGeom>
            <a:effectLst>
              <a:glow rad="127000">
                <a:schemeClr val="bg1"/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31" name="Группа 1030">
            <a:extLst>
              <a:ext uri="{FF2B5EF4-FFF2-40B4-BE49-F238E27FC236}">
                <a16:creationId xmlns:a16="http://schemas.microsoft.com/office/drawing/2014/main" id="{0F865EE5-47CD-36C7-C34F-CE3D21AA6DF4}"/>
              </a:ext>
            </a:extLst>
          </p:cNvPr>
          <p:cNvGrpSpPr/>
          <p:nvPr/>
        </p:nvGrpSpPr>
        <p:grpSpPr>
          <a:xfrm>
            <a:off x="6926304" y="3481644"/>
            <a:ext cx="969016" cy="3313471"/>
            <a:chOff x="8513536" y="3372623"/>
            <a:chExt cx="969016" cy="3313471"/>
          </a:xfrm>
        </p:grpSpPr>
        <p:pic>
          <p:nvPicPr>
            <p:cNvPr id="1026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107CEE70-B7B2-0446-2B29-976CE84F91A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367" r="72822" b="58028"/>
            <a:stretch/>
          </p:blipFill>
          <p:spPr bwMode="auto">
            <a:xfrm rot="5400000">
              <a:off x="7336461" y="4549698"/>
              <a:ext cx="3313471" cy="959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Рисунок 1029">
              <a:extLst>
                <a:ext uri="{FF2B5EF4-FFF2-40B4-BE49-F238E27FC236}">
                  <a16:creationId xmlns:a16="http://schemas.microsoft.com/office/drawing/2014/main" id="{80A25BF7-1016-19EC-8EE8-D1AD6DBDF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54189" y="4631666"/>
              <a:ext cx="928363" cy="927427"/>
            </a:xfrm>
            <a:prstGeom prst="rect">
              <a:avLst/>
            </a:prstGeom>
            <a:effectLst>
              <a:glow rad="127000">
                <a:schemeClr val="bg1"/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35" name="Группа 1034">
            <a:extLst>
              <a:ext uri="{FF2B5EF4-FFF2-40B4-BE49-F238E27FC236}">
                <a16:creationId xmlns:a16="http://schemas.microsoft.com/office/drawing/2014/main" id="{92EFF9C0-6225-E2DC-1F36-BC6C9576432B}"/>
              </a:ext>
            </a:extLst>
          </p:cNvPr>
          <p:cNvGrpSpPr/>
          <p:nvPr/>
        </p:nvGrpSpPr>
        <p:grpSpPr>
          <a:xfrm>
            <a:off x="5388938" y="1729621"/>
            <a:ext cx="1758983" cy="2770805"/>
            <a:chOff x="6913017" y="1557509"/>
            <a:chExt cx="1758983" cy="2770805"/>
          </a:xfrm>
        </p:grpSpPr>
        <p:pic>
          <p:nvPicPr>
            <p:cNvPr id="25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B90E197C-BDF1-305B-5A6A-2F67F2A1FDF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39" t="57908" r="12135"/>
            <a:stretch/>
          </p:blipFill>
          <p:spPr bwMode="auto">
            <a:xfrm rot="16200000" flipV="1">
              <a:off x="6407106" y="2063420"/>
              <a:ext cx="2770805" cy="17589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Рисунок 1033">
              <a:extLst>
                <a:ext uri="{FF2B5EF4-FFF2-40B4-BE49-F238E27FC236}">
                  <a16:creationId xmlns:a16="http://schemas.microsoft.com/office/drawing/2014/main" id="{A9F1E4FC-4EA9-0B65-8D8D-7D35A998F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15" b="5315"/>
            <a:stretch/>
          </p:blipFill>
          <p:spPr>
            <a:xfrm>
              <a:off x="6913017" y="2352260"/>
              <a:ext cx="1034757" cy="924757"/>
            </a:xfrm>
            <a:prstGeom prst="rect">
              <a:avLst/>
            </a:prstGeom>
            <a:effectLst>
              <a:glow rad="127000">
                <a:schemeClr val="bg1"/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37" name="Группа 1036">
            <a:extLst>
              <a:ext uri="{FF2B5EF4-FFF2-40B4-BE49-F238E27FC236}">
                <a16:creationId xmlns:a16="http://schemas.microsoft.com/office/drawing/2014/main" id="{525B79A4-8A00-0F57-08F7-027ADA895FBC}"/>
              </a:ext>
            </a:extLst>
          </p:cNvPr>
          <p:cNvGrpSpPr/>
          <p:nvPr/>
        </p:nvGrpSpPr>
        <p:grpSpPr>
          <a:xfrm>
            <a:off x="7741286" y="3401356"/>
            <a:ext cx="2730364" cy="1705754"/>
            <a:chOff x="9309510" y="3313721"/>
            <a:chExt cx="2730364" cy="1705754"/>
          </a:xfrm>
        </p:grpSpPr>
        <p:pic>
          <p:nvPicPr>
            <p:cNvPr id="3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65AC0142-372D-D9D9-F952-DD1CAE8BE0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55" r="45750" b="58028"/>
            <a:stretch/>
          </p:blipFill>
          <p:spPr bwMode="auto">
            <a:xfrm rot="10800000">
              <a:off x="9309510" y="3313721"/>
              <a:ext cx="2730364" cy="1705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Рисунок 1035">
              <a:extLst>
                <a:ext uri="{FF2B5EF4-FFF2-40B4-BE49-F238E27FC236}">
                  <a16:creationId xmlns:a16="http://schemas.microsoft.com/office/drawing/2014/main" id="{9B48A21B-587A-8E1F-429F-0426EAF9C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921039" y="3361494"/>
              <a:ext cx="914013" cy="777461"/>
            </a:xfrm>
            <a:prstGeom prst="rect">
              <a:avLst/>
            </a:prstGeom>
            <a:effectLst>
              <a:glow rad="127000">
                <a:schemeClr val="bg1"/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7" name="Рисунок 16" descr="Зображення, що містить мистецтво, квітка, вітраж&#10;&#10;Автоматично згенерований опис">
            <a:extLst>
              <a:ext uri="{FF2B5EF4-FFF2-40B4-BE49-F238E27FC236}">
                <a16:creationId xmlns:a16="http://schemas.microsoft.com/office/drawing/2014/main" id="{431AA372-A5A4-7AA3-CD5A-24B048EAFAA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5285" cy="1140448"/>
          </a:xfrm>
          <a:prstGeom prst="rect">
            <a:avLst/>
          </a:prstGeom>
        </p:spPr>
      </p:pic>
      <p:pic>
        <p:nvPicPr>
          <p:cNvPr id="36" name="Рисунок 35" descr="Зображення, що містить зірка, символ, мистецтво, Графіка&#10;&#10;Автоматично згенерований опис">
            <a:extLst>
              <a:ext uri="{FF2B5EF4-FFF2-40B4-BE49-F238E27FC236}">
                <a16:creationId xmlns:a16="http://schemas.microsoft.com/office/drawing/2014/main" id="{1008B285-B05F-AB3F-9AC7-1188B4DB2D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446" y="1434696"/>
            <a:ext cx="1613651" cy="1674774"/>
          </a:xfrm>
          <a:prstGeom prst="rect">
            <a:avLst/>
          </a:prstGeom>
        </p:spPr>
      </p:pic>
      <p:pic>
        <p:nvPicPr>
          <p:cNvPr id="4" name="Рисунок 3" descr="Зображення, що містить скафандр, ескіз, космонавт, робот&#10;&#10;Автоматично згенерований опис">
            <a:extLst>
              <a:ext uri="{FF2B5EF4-FFF2-40B4-BE49-F238E27FC236}">
                <a16:creationId xmlns:a16="http://schemas.microsoft.com/office/drawing/2014/main" id="{D161DAD0-6D7C-BA0C-F136-3E6D3C1B593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75" y="3559267"/>
            <a:ext cx="3290265" cy="3290265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50925EA5-18DB-8B78-EB00-CDA7A01F3C5B}"/>
              </a:ext>
            </a:extLst>
          </p:cNvPr>
          <p:cNvGrpSpPr/>
          <p:nvPr/>
        </p:nvGrpSpPr>
        <p:grpSpPr>
          <a:xfrm>
            <a:off x="5390533" y="3400646"/>
            <a:ext cx="1911482" cy="2653878"/>
            <a:chOff x="10455023" y="2666501"/>
            <a:chExt cx="1911482" cy="2653878"/>
          </a:xfrm>
        </p:grpSpPr>
        <p:pic>
          <p:nvPicPr>
            <p:cNvPr id="13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423B326A-B1A3-6DD1-59E5-AA379D1D5E4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29" t="52965" r="65704" b="1"/>
            <a:stretch/>
          </p:blipFill>
          <p:spPr bwMode="auto">
            <a:xfrm rot="5400000">
              <a:off x="10083825" y="3037699"/>
              <a:ext cx="2653878" cy="1911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Рисунок 6" descr="Изображение выглядит как еда, Поваренное искусство, гарнир, Кулина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CDE76809-C4EF-C334-88C1-E4B965433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9502" y="3342678"/>
              <a:ext cx="1258855" cy="1258855"/>
            </a:xfrm>
            <a:prstGeom prst="rect">
              <a:avLst/>
            </a:prstGeom>
          </p:spPr>
        </p:pic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E34CCF0D-CCE3-0B21-038E-56ABE9CCB5B5}"/>
              </a:ext>
            </a:extLst>
          </p:cNvPr>
          <p:cNvGrpSpPr/>
          <p:nvPr/>
        </p:nvGrpSpPr>
        <p:grpSpPr>
          <a:xfrm>
            <a:off x="7746251" y="5096909"/>
            <a:ext cx="2688648" cy="1818352"/>
            <a:chOff x="10373081" y="5668114"/>
            <a:chExt cx="2688648" cy="1818352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799DE22F-D350-7FFA-5848-8997692EC4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l="58927" r="19021" b="55279"/>
            <a:stretch/>
          </p:blipFill>
          <p:spPr>
            <a:xfrm>
              <a:off x="10373081" y="5668114"/>
              <a:ext cx="2688648" cy="1818352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B5316D0C-B741-470F-989D-C342FE821D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051332" y="6205176"/>
              <a:ext cx="974590" cy="97459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53BF187E-1C83-9FCB-6224-D1FE2A670BB6}"/>
              </a:ext>
            </a:extLst>
          </p:cNvPr>
          <p:cNvGrpSpPr/>
          <p:nvPr/>
        </p:nvGrpSpPr>
        <p:grpSpPr>
          <a:xfrm>
            <a:off x="4410429" y="2640480"/>
            <a:ext cx="1152634" cy="3313471"/>
            <a:chOff x="2720624" y="2640480"/>
            <a:chExt cx="1152634" cy="3313471"/>
          </a:xfrm>
        </p:grpSpPr>
        <p:pic>
          <p:nvPicPr>
            <p:cNvPr id="11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9C598424-B850-C17A-0042-6B01164791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367" r="72822" b="58028"/>
            <a:stretch/>
          </p:blipFill>
          <p:spPr bwMode="auto">
            <a:xfrm rot="5400000">
              <a:off x="1637755" y="3817555"/>
              <a:ext cx="3313471" cy="959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Изображение выглядит как керамика, керамический, Предметная фотография,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2A7DDC74-1730-70A9-EA34-427877EF3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0624" y="3752850"/>
              <a:ext cx="1152634" cy="1152634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19917410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7FDBCB-7F99-47FD-AC00-C5063C12EED4}">
  <ds:schemaRefs>
    <ds:schemaRef ds:uri="http://schemas.microsoft.com/office/2006/metadata/properties"/>
    <ds:schemaRef ds:uri="http://schemas.microsoft.com/office/infopath/2007/PartnerControls"/>
    <ds:schemaRef ds:uri="b147a3f6-608b-4858-873e-bb2e3d1fd323"/>
    <ds:schemaRef ds:uri="876591a1-c0b6-4057-a688-cc45bda7c190"/>
  </ds:schemaRefs>
</ds:datastoreItem>
</file>

<file path=customXml/itemProps2.xml><?xml version="1.0" encoding="utf-8"?>
<ds:datastoreItem xmlns:ds="http://schemas.openxmlformats.org/officeDocument/2006/customXml" ds:itemID="{C99B7B68-1BBC-4FAF-980C-5BFC6146CE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61607B-BDA9-46FD-B1AD-9D56335194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6591a1-c0b6-4057-a688-cc45bda7c190"/>
    <ds:schemaRef ds:uri="b147a3f6-608b-4858-873e-bb2e3d1fd3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Станислав Лободенко</dc:creator>
  <cp:lastModifiedBy>Admin</cp:lastModifiedBy>
  <cp:revision>30</cp:revision>
  <dcterms:created xsi:type="dcterms:W3CDTF">2024-03-04T21:50:44Z</dcterms:created>
  <dcterms:modified xsi:type="dcterms:W3CDTF">2025-09-24T09:43:15Z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