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5" y="171607"/>
            <a:ext cx="3503686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57613" y="337224"/>
            <a:ext cx="1396240" cy="11595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" b="1168"/>
          <a:stretch>
            <a:fillRect/>
          </a:stretch>
        </p:blipFill>
        <p:spPr>
          <a:xfrm>
            <a:off x="1596937" y="1543298"/>
            <a:ext cx="1317592" cy="128680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31" y="1480220"/>
            <a:ext cx="1056577" cy="1056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9529" r="2381" b="20266"/>
          <a:stretch>
            <a:fillRect/>
          </a:stretch>
        </p:blipFill>
        <p:spPr>
          <a:xfrm>
            <a:off x="1486324" y="2702160"/>
            <a:ext cx="1499348" cy="110525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11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11" y="3981628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t="19963" r="7792" b="9188"/>
          <a:stretch>
            <a:fillRect/>
          </a:stretch>
        </p:blipFill>
        <p:spPr>
          <a:xfrm>
            <a:off x="1710813" y="3981628"/>
            <a:ext cx="1054146" cy="13076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r="6299"/>
          <a:stretch/>
        </p:blipFill>
        <p:spPr>
          <a:xfrm>
            <a:off x="1710814" y="5289264"/>
            <a:ext cx="1076378" cy="1231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5258870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59" y="338719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2431959" y="1644367"/>
            <a:ext cx="3293807" cy="3301852"/>
          </a:xfrm>
          <a:prstGeom prst="rect">
            <a:avLst/>
          </a:prstGeom>
        </p:spPr>
      </p:pic>
      <p:pic>
        <p:nvPicPr>
          <p:cNvPr id="7" name="Picture 6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927340" y="2726690"/>
            <a:ext cx="3666490" cy="366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20</cp:revision>
  <dcterms:created xsi:type="dcterms:W3CDTF">2024-04-13T20:46:00Z</dcterms:created>
  <dcterms:modified xsi:type="dcterms:W3CDTF">2025-09-24T09:36:28Z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DF50BE5DB6C94DFBAD5B72FBA0E26AAB_12</vt:lpwstr>
  </property>
  <property fmtid="{D5CDD505-2E9C-101B-9397-08002B2CF9AE}" pid="3" name="KSOProductBuildVer">
    <vt:lpwstr>1033-12.2.0.17119</vt:lpwstr>
  </property>
</Properties>
</file>