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DC35-0F07-4CAB-9CAD-77C4C7060CD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6BA1A-3D9D-4922-8A4F-54718581CC8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9" Type="http://schemas.openxmlformats.org/officeDocument/2006/relationships/slideLayout" Target="../slideLayouts/slideLayout1.xml"/><Relationship Id="rId28" Type="http://schemas.openxmlformats.org/officeDocument/2006/relationships/image" Target="../media/image28.png"/><Relationship Id="rId27" Type="http://schemas.microsoft.com/office/2007/relationships/hdphoto" Target="../media/image27.wdp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microsoft.com/office/2007/relationships/hdphoto" Target="../media/image19.wdp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microsoft.com/office/2007/relationships/hdphoto" Target="../media/image16.wdp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microsoft.com/office/2007/relationships/hdphoto" Target="../media/image13.wdp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microsoft.com/office/2007/relationships/hdphoto" Target="../media/image10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41" name="Oval 14"/>
          <p:cNvSpPr/>
          <p:nvPr/>
        </p:nvSpPr>
        <p:spPr>
          <a:xfrm>
            <a:off x="6030725" y="3423804"/>
            <a:ext cx="2161009" cy="1839866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0" name="Oval 14"/>
          <p:cNvSpPr/>
          <p:nvPr/>
        </p:nvSpPr>
        <p:spPr>
          <a:xfrm>
            <a:off x="3104050" y="3570057"/>
            <a:ext cx="2161009" cy="1839866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9" name="Oval 14"/>
          <p:cNvSpPr/>
          <p:nvPr/>
        </p:nvSpPr>
        <p:spPr>
          <a:xfrm>
            <a:off x="4690791" y="4976151"/>
            <a:ext cx="1897858" cy="171985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Oval 14"/>
          <p:cNvSpPr/>
          <p:nvPr/>
        </p:nvSpPr>
        <p:spPr>
          <a:xfrm>
            <a:off x="7067050" y="1567267"/>
            <a:ext cx="1757032" cy="1859073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7" name="Oval 14"/>
          <p:cNvSpPr/>
          <p:nvPr/>
        </p:nvSpPr>
        <p:spPr>
          <a:xfrm>
            <a:off x="4766328" y="1567267"/>
            <a:ext cx="1851355" cy="194083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Oval 14"/>
          <p:cNvSpPr/>
          <p:nvPr/>
        </p:nvSpPr>
        <p:spPr>
          <a:xfrm>
            <a:off x="2352027" y="1624770"/>
            <a:ext cx="1940854" cy="1782835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45" y="3023759"/>
            <a:ext cx="3007011" cy="4146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25" y="3262078"/>
            <a:ext cx="3669475" cy="3669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2542165" y="37166"/>
            <a:ext cx="1275792" cy="1640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3908043" y="73699"/>
            <a:ext cx="1275792" cy="1640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5033898" y="5005"/>
            <a:ext cx="1275792" cy="1640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7507797" y="4888"/>
            <a:ext cx="1275792" cy="16403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6196809" y="-17657"/>
            <a:ext cx="1275792" cy="16403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" y="136380"/>
            <a:ext cx="1139403" cy="9859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03" y="1287333"/>
            <a:ext cx="2262038" cy="22620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99" y="1411895"/>
            <a:ext cx="1825496" cy="18823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5" r="26889"/>
          <a:stretch>
            <a:fillRect/>
          </a:stretch>
        </p:blipFill>
        <p:spPr>
          <a:xfrm>
            <a:off x="5168766" y="1402441"/>
            <a:ext cx="1001028" cy="1882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30" y="1360198"/>
            <a:ext cx="1993577" cy="19935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1" t="6607" r="19676" b="8900"/>
          <a:stretch>
            <a:fillRect/>
          </a:stretch>
        </p:blipFill>
        <p:spPr>
          <a:xfrm>
            <a:off x="7411453" y="1491916"/>
            <a:ext cx="1241659" cy="16844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74" y="3466362"/>
            <a:ext cx="1747275" cy="175922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16" y="3464124"/>
            <a:ext cx="1747275" cy="1759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39" y="5084726"/>
            <a:ext cx="1196319" cy="145892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26" y="5084726"/>
            <a:ext cx="1196319" cy="14589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2" t="4745" r="10858" b="8283"/>
          <a:stretch>
            <a:fillRect/>
          </a:stretch>
        </p:blipFill>
        <p:spPr>
          <a:xfrm>
            <a:off x="2501555" y="1402441"/>
            <a:ext cx="1819563" cy="1967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633">
            <a:off x="2491745" y="-7869"/>
            <a:ext cx="1350267" cy="17360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633">
            <a:off x="3878530" y="21567"/>
            <a:ext cx="1350267" cy="17360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695">
            <a:off x="5037041" y="-14327"/>
            <a:ext cx="1303443" cy="16758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293">
            <a:off x="6181245" y="-25960"/>
            <a:ext cx="1306443" cy="16797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799">
            <a:off x="7507046" y="-31363"/>
            <a:ext cx="1294503" cy="16643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06" y="3505474"/>
            <a:ext cx="1562407" cy="15792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8" t="9359" r="10361" b="12428"/>
          <a:stretch>
            <a:fillRect/>
          </a:stretch>
        </p:blipFill>
        <p:spPr>
          <a:xfrm>
            <a:off x="6502233" y="3676995"/>
            <a:ext cx="1309036" cy="12127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21" y="1220346"/>
            <a:ext cx="4611464" cy="4699421"/>
          </a:xfrm>
          <a:prstGeom prst="rect">
            <a:avLst/>
          </a:prstGeom>
        </p:spPr>
      </p:pic>
      <p:pic>
        <p:nvPicPr>
          <p:cNvPr id="3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8770812" y="44893"/>
            <a:ext cx="1275792" cy="1640304"/>
          </a:xfrm>
          <a:prstGeom prst="rect">
            <a:avLst/>
          </a:prstGeom>
        </p:spPr>
      </p:pic>
      <p:pic>
        <p:nvPicPr>
          <p:cNvPr id="31" name="Рисунок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799">
            <a:off x="8770061" y="8642"/>
            <a:ext cx="1294503" cy="16643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yanag</cp:lastModifiedBy>
  <cp:revision>7</cp:revision>
  <dcterms:created xsi:type="dcterms:W3CDTF">2024-11-28T19:27:00Z</dcterms:created>
  <dcterms:modified xsi:type="dcterms:W3CDTF">2025-09-23T20:42:38Z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6529F190A88D4289894B7ACE47488861_12</vt:lpwstr>
  </property>
  <property fmtid="{D5CDD505-2E9C-101B-9397-08002B2CF9AE}" pid="3" name="KSOProductBuildVer">
    <vt:lpwstr>1033-12.2.0.22549</vt:lpwstr>
  </property>
</Properties>
</file>