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A1C4-1032-4C68-8F55-9890F618D2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2541-35A9-4B30-9A46-2BC96B42B3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смическое пространство, пространство, Астрономический объект, Вселенна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Персонаж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31" y="3263900"/>
            <a:ext cx="3066545" cy="3066545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04800" y="158750"/>
            <a:ext cx="8445500" cy="654050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587" y1="12174" x2="18587" y2="12174"/>
                        <a14:foregroundMark x1="18587" y1="12174" x2="18587" y2="12174"/>
                        <a14:foregroundMark x1="18587" y1="12174" x2="18587" y2="12174"/>
                        <a14:foregroundMark x1="18587" y1="12174" x2="28478" y2="5326"/>
                        <a14:foregroundMark x1="38152" y1="54457" x2="38152" y2="54457"/>
                        <a14:foregroundMark x1="38152" y1="54457" x2="38152" y2="54457"/>
                        <a14:foregroundMark x1="37609" y1="45978" x2="37609" y2="45978"/>
                        <a14:foregroundMark x1="37609" y1="45978" x2="37609" y2="45978"/>
                        <a14:foregroundMark x1="43370" y1="38804" x2="43370" y2="38804"/>
                        <a14:foregroundMark x1="43370" y1="38804" x2="43370" y2="38804"/>
                        <a14:foregroundMark x1="50543" y1="37065" x2="50543" y2="37065"/>
                        <a14:foregroundMark x1="50543" y1="37065" x2="50543" y2="37065"/>
                        <a14:foregroundMark x1="61304" y1="43696" x2="61304" y2="43696"/>
                        <a14:foregroundMark x1="61304" y1="43696" x2="61304" y2="43696"/>
                        <a14:foregroundMark x1="78804" y1="33587" x2="78804" y2="33587"/>
                        <a14:foregroundMark x1="78804" y1="33587" x2="78804" y2="33587"/>
                        <a14:foregroundMark x1="96304" y1="22065" x2="96304" y2="22065"/>
                        <a14:foregroundMark x1="96304" y1="22065" x2="96304" y2="22065"/>
                        <a14:foregroundMark x1="88043" y1="27609" x2="88043" y2="27609"/>
                        <a14:foregroundMark x1="88043" y1="27609" x2="88043" y2="27609"/>
                        <a14:foregroundMark x1="73478" y1="42717" x2="73478" y2="42717"/>
                        <a14:foregroundMark x1="73478" y1="42717" x2="73478" y2="42717"/>
                        <a14:foregroundMark x1="50109" y1="74891" x2="50109" y2="74891"/>
                        <a14:foregroundMark x1="50109" y1="74891" x2="50109" y2="74891"/>
                        <a14:foregroundMark x1="54457" y1="74022" x2="54457" y2="74022"/>
                        <a14:foregroundMark x1="54457" y1="74022" x2="54457" y2="74022"/>
                        <a14:foregroundMark x1="60870" y1="71739" x2="60870" y2="71739"/>
                        <a14:foregroundMark x1="60870" y1="71739" x2="60870" y2="71739"/>
                        <a14:foregroundMark x1="43913" y1="61848" x2="43913" y2="61848"/>
                        <a14:foregroundMark x1="43913" y1="61848" x2="43913" y2="61848"/>
                        <a14:foregroundMark x1="61848" y1="55435" x2="61848" y2="55435"/>
                        <a14:foregroundMark x1="61848" y1="55435" x2="61848" y2="55435"/>
                        <a14:foregroundMark x1="52826" y1="62065" x2="52826" y2="62065"/>
                        <a14:foregroundMark x1="52826" y1="62065" x2="52826" y2="62065"/>
                        <a14:foregroundMark x1="47500" y1="62717" x2="47500" y2="62717"/>
                        <a14:foregroundMark x1="47500" y1="62717" x2="47500" y2="62717"/>
                        <a14:foregroundMark x1="31957" y1="82065" x2="42935" y2="62283"/>
                        <a14:foregroundMark x1="33043" y1="82065" x2="44130" y2="86196"/>
                        <a14:foregroundMark x1="47826" y1="85978" x2="47826" y2="85978"/>
                        <a14:foregroundMark x1="47826" y1="85978" x2="47826" y2="85978"/>
                        <a14:foregroundMark x1="64130" y1="83696" x2="64130" y2="83696"/>
                        <a14:foregroundMark x1="64130" y1="83696" x2="64130" y2="83696"/>
                        <a14:foregroundMark x1="74022" y1="77500" x2="74022" y2="77500"/>
                        <a14:foregroundMark x1="74022" y1="77500" x2="74022" y2="77500"/>
                        <a14:foregroundMark x1="80217" y1="71304" x2="80217" y2="71304"/>
                        <a14:foregroundMark x1="80217" y1="71304" x2="80217" y2="71304"/>
                        <a14:foregroundMark x1="84565" y1="63478" x2="84565" y2="63478"/>
                        <a14:foregroundMark x1="84565" y1="63478" x2="84565" y2="63478"/>
                        <a14:foregroundMark x1="86196" y1="56739" x2="86196" y2="56739"/>
                        <a14:foregroundMark x1="86196" y1="56739" x2="86196" y2="56739"/>
                        <a14:foregroundMark x1="86413" y1="45109" x2="86413" y2="45109"/>
                        <a14:foregroundMark x1="86413" y1="45109" x2="86413" y2="45109"/>
                        <a14:foregroundMark x1="70326" y1="64348" x2="70326" y2="64348"/>
                        <a14:foregroundMark x1="70326" y1="64348" x2="70326" y2="64348"/>
                        <a14:foregroundMark x1="98370" y1="44783" x2="98370" y2="44783"/>
                        <a14:foregroundMark x1="98370" y1="44783" x2="98370" y2="44783"/>
                        <a14:foregroundMark x1="96522" y1="36304" x2="96522" y2="36304"/>
                        <a14:foregroundMark x1="96522" y1="36304" x2="96522" y2="36304"/>
                        <a14:foregroundMark x1="95870" y1="64348" x2="95870" y2="64348"/>
                        <a14:foregroundMark x1="95870" y1="64348" x2="95870" y2="64348"/>
                        <a14:foregroundMark x1="97935" y1="57283" x2="97935" y2="57283"/>
                        <a14:foregroundMark x1="97935" y1="57283" x2="97935" y2="57283"/>
                        <a14:foregroundMark x1="88261" y1="80000" x2="88261" y2="80000"/>
                        <a14:foregroundMark x1="88261" y1="80000" x2="88261" y2="80000"/>
                        <a14:foregroundMark x1="70761" y1="94022" x2="70761" y2="94022"/>
                        <a14:foregroundMark x1="70761" y1="94022" x2="70761" y2="94022"/>
                        <a14:foregroundMark x1="80435" y1="88696" x2="80435" y2="88696"/>
                        <a14:foregroundMark x1="80435" y1="88696" x2="80435" y2="88696"/>
                        <a14:foregroundMark x1="50543" y1="98370" x2="50543" y2="98370"/>
                        <a14:foregroundMark x1="50543" y1="98370" x2="50543" y2="98370"/>
                        <a14:foregroundMark x1="62283" y1="97500" x2="62283" y2="97500"/>
                        <a14:foregroundMark x1="62283" y1="97500" x2="62283" y2="97500"/>
                        <a14:foregroundMark x1="16522" y1="85978" x2="16522" y2="85978"/>
                        <a14:foregroundMark x1="16522" y1="85978" x2="16522" y2="85978"/>
                        <a14:foregroundMark x1="25000" y1="91957" x2="25000" y2="91957"/>
                        <a14:foregroundMark x1="25000" y1="91957" x2="25000" y2="91957"/>
                        <a14:foregroundMark x1="25000" y1="91957" x2="25000" y2="91957"/>
                        <a14:foregroundMark x1="34674" y1="96739" x2="34674" y2="96739"/>
                        <a14:foregroundMark x1="34674" y1="96739" x2="34674" y2="96739"/>
                        <a14:foregroundMark x1="24565" y1="77717" x2="24565" y2="77717"/>
                        <a14:foregroundMark x1="24565" y1="77717" x2="24565" y2="77717"/>
                        <a14:foregroundMark x1="21522" y1="73370" x2="21522" y2="73370"/>
                        <a14:foregroundMark x1="21522" y1="73370" x2="21522" y2="73370"/>
                        <a14:foregroundMark x1="14891" y1="60652" x2="14891" y2="60652"/>
                        <a14:foregroundMark x1="14891" y1="60652" x2="14891" y2="60652"/>
                        <a14:foregroundMark x1="12826" y1="52391" x2="12826" y2="52391"/>
                        <a14:foregroundMark x1="12826" y1="52391" x2="12826" y2="52391"/>
                        <a14:foregroundMark x1="15109" y1="38587" x2="15109" y2="38587"/>
                        <a14:foregroundMark x1="15109" y1="38587" x2="15109" y2="38587"/>
                        <a14:foregroundMark x1="19239" y1="29239" x2="19239" y2="29239"/>
                        <a14:foregroundMark x1="19239" y1="29239" x2="19239" y2="29239"/>
                        <a14:foregroundMark x1="26848" y1="20870" x2="26848" y2="20870"/>
                        <a14:foregroundMark x1="26848" y1="20870" x2="26848" y2="20870"/>
                        <a14:foregroundMark x1="41522" y1="14022" x2="41522" y2="14022"/>
                        <a14:foregroundMark x1="41522" y1="14022" x2="41522" y2="14022"/>
                        <a14:foregroundMark x1="56957" y1="13370" x2="56957" y2="13370"/>
                        <a14:foregroundMark x1="56957" y1="13370" x2="56957" y2="13370"/>
                        <a14:foregroundMark x1="26630" y1="41413" x2="26630" y2="41413"/>
                        <a14:foregroundMark x1="26630" y1="41413" x2="26630" y2="41413"/>
                        <a14:foregroundMark x1="25000" y1="52174" x2="25000" y2="52174"/>
                        <a14:foregroundMark x1="25000" y1="52174" x2="25000" y2="52174"/>
                        <a14:foregroundMark x1="29130" y1="63478" x2="29130" y2="63478"/>
                        <a14:foregroundMark x1="29130" y1="63478" x2="29130" y2="63478"/>
                        <a14:foregroundMark x1="66848" y1="30543" x2="66848" y2="30543"/>
                        <a14:foregroundMark x1="66848" y1="30543" x2="66848" y2="30543"/>
                        <a14:foregroundMark x1="49891" y1="24348" x2="49891" y2="24348"/>
                        <a14:foregroundMark x1="49891" y1="24348" x2="49891" y2="24348"/>
                        <a14:foregroundMark x1="38152" y1="28261" x2="38152" y2="28261"/>
                        <a14:foregroundMark x1="38152" y1="28261" x2="38152" y2="28261"/>
                        <a14:foregroundMark x1="42500" y1="25761" x2="42500" y2="25761"/>
                        <a14:foregroundMark x1="42500" y1="25761" x2="42500" y2="25761"/>
                        <a14:foregroundMark x1="59239" y1="26848" x2="59239" y2="26848"/>
                        <a14:foregroundMark x1="59239" y1="26848" x2="59239" y2="26848"/>
                        <a14:foregroundMark x1="76304" y1="19130" x2="76304" y2="19130"/>
                        <a14:foregroundMark x1="76304" y1="19130" x2="76304" y2="19130"/>
                        <a14:foregroundMark x1="81087" y1="13804" x2="81087" y2="13804"/>
                        <a14:foregroundMark x1="81087" y1="13804" x2="81087" y2="13804"/>
                        <a14:foregroundMark x1="74891" y1="7174" x2="74891" y2="7174"/>
                        <a14:foregroundMark x1="74891" y1="7174" x2="74891" y2="7174"/>
                        <a14:foregroundMark x1="65217" y1="3478" x2="65217" y2="3478"/>
                        <a14:foregroundMark x1="65217" y1="3478" x2="65217" y2="3478"/>
                        <a14:foregroundMark x1="52391" y1="2065" x2="52391" y2="2065"/>
                        <a14:foregroundMark x1="52391" y1="2065" x2="52391" y2="2065"/>
                        <a14:foregroundMark x1="46848" y1="13370" x2="46848" y2="13370"/>
                        <a14:foregroundMark x1="46848" y1="13370" x2="46848" y2="13370"/>
                        <a14:foregroundMark x1="7065" y1="74239" x2="7065" y2="74239"/>
                        <a14:foregroundMark x1="7065" y1="74239" x2="7065" y2="74239"/>
                        <a14:foregroundMark x1="4348" y1="66413" x2="4348" y2="66413"/>
                        <a14:foregroundMark x1="4348" y1="66413" x2="4348" y2="66413"/>
                        <a14:foregroundMark x1="2283" y1="58587" x2="2283" y2="58587"/>
                        <a14:foregroundMark x1="2283" y1="58587" x2="2283" y2="58587"/>
                        <a14:foregroundMark x1="2283" y1="58587" x2="5217" y2="69674"/>
                        <a14:foregroundMark x1="1522" y1="43261" x2="1522" y2="43261"/>
                        <a14:foregroundMark x1="1522" y1="43261" x2="1522" y2="4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96">
            <a:off x="1070351" y="424083"/>
            <a:ext cx="6863597" cy="598443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золото, Янтарь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9" y="323825"/>
            <a:ext cx="2070099" cy="20700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оружие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95" y="3124200"/>
            <a:ext cx="1168400" cy="1168400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1807681" y="717550"/>
            <a:ext cx="1299638" cy="1223438"/>
            <a:chOff x="1807681" y="717550"/>
            <a:chExt cx="1299638" cy="1223438"/>
          </a:xfrm>
        </p:grpSpPr>
        <p:pic>
          <p:nvPicPr>
            <p:cNvPr id="16" name="Рисунок 15" descr="Изображение выглядит как музыкальный инструмент, шляпа, Человеческое лицо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3881" y="717550"/>
              <a:ext cx="1223438" cy="1223438"/>
            </a:xfrm>
            <a:prstGeom prst="rect">
              <a:avLst/>
            </a:prstGeom>
          </p:spPr>
        </p:pic>
        <p:cxnSp>
          <p:nvCxnSpPr>
            <p:cNvPr id="18" name="Прямая со стрелкой 17"/>
            <p:cNvCxnSpPr/>
            <p:nvPr/>
          </p:nvCxnSpPr>
          <p:spPr>
            <a:xfrm flipV="1">
              <a:off x="1807681" y="1095338"/>
              <a:ext cx="687919" cy="285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80" y="1095338"/>
            <a:ext cx="1050278" cy="10502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обувь, кататься на лыжах, одеж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92" y="1123913"/>
            <a:ext cx="1062558" cy="10625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едниковый рельеф, снег, Арктический, лед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31" y="2612381"/>
            <a:ext cx="1303038" cy="13030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тица, крыло, клюв, пер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552">
            <a:off x="2335740" y="3920184"/>
            <a:ext cx="1084117" cy="10841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цветок, лепесток, зарисо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14" y="5365008"/>
            <a:ext cx="1139455" cy="113945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75" y="4527303"/>
            <a:ext cx="1139455" cy="11394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385">
            <a:off x="49275" y="4400112"/>
            <a:ext cx="2201640" cy="220164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13" y="1887463"/>
            <a:ext cx="1368126" cy="13681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ль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693">
            <a:off x="6478320" y="2360371"/>
            <a:ext cx="1710830" cy="17108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офей, рисунок, кружка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79" y="1424375"/>
            <a:ext cx="4141124" cy="424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348 L -0.00612 0.00348 C -0.00299 -0.00578 0.00065 -0.01574 0.00313 -0.02546 C 0.00443 -0.03032 0.00534 -0.03518 0.00625 -0.04004 C 0.00703 -0.04328 0.00716 -0.04699 0.0082 -0.05 C 0.00912 -0.05254 0.01081 -0.05416 0.01198 -0.05671 C 0.02305 -0.07986 -8.33333E-7 -0.03912 0.025 -0.08217 C 0.02774 -0.0868 0.03086 -0.09051 0.0332 -0.0956 C 0.03568 -0.10115 0.03815 -0.10671 0.04063 -0.11227 C 0.04245 -0.11597 0.04479 -0.11921 0.04636 -0.12338 C 0.04909 -0.13078 0.05143 -0.13865 0.05378 -0.14652 C 0.05495 -0.15023 0.0569 -0.15764 0.0569 -0.15764 C 0.05807 -0.16852 0.05925 -0.17615 0.05886 -0.18773 C 0.05846 -0.19629 0.05729 -0.20486 0.05625 -0.21319 C 0.05599 -0.21597 0.05586 -0.21875 0.05508 -0.22106 C 0.05313 -0.22685 0.04922 -0.23217 0.04636 -0.23657 C 0.04609 -0.23773 0.04596 -0.23889 0.0457 -0.24004 C 0.04531 -0.24189 0.04479 -0.24352 0.0444 -0.2456 C 0.04414 -0.24722 0.04375 -0.25092 0.04375 -0.25092 L 0.04375 -0.2509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-0.24537 L 0.0431 -0.24537 C 0.04063 -0.25555 0.0375 -0.26504 0.03568 -0.27546 L 0.03125 -0.3 C 0.03086 -0.3074 0.03008 -0.32083 0.03008 -0.32777 C 0.03008 -0.33727 0.03021 -0.34699 0.0306 -0.35671 C 0.03099 -0.36342 0.03281 -0.36944 0.03438 -0.37546 C 0.03464 -0.37847 0.03464 -0.38148 0.03503 -0.38449 C 0.03529 -0.38634 0.03594 -0.38819 0.0362 -0.39004 C 0.03672 -0.39213 0.03711 -0.39444 0.0375 -0.39652 C 0.04141 -0.41944 0.0349 -0.38356 0.04128 -0.41782 L 0.04245 -0.4243 C 0.04297 -0.42662 0.04323 -0.42893 0.04375 -0.43102 C 0.04414 -0.43287 0.04453 -0.43495 0.04505 -0.43657 C 0.0457 -0.43889 0.04675 -0.44097 0.04753 -0.44328 C 0.0513 -0.45439 0.0487 -0.44745 0.05182 -0.45764 C 0.05247 -0.45972 0.05326 -0.46134 0.05378 -0.46319 C 0.05443 -0.46574 0.05495 -0.46852 0.0556 -0.47106 C 0.05638 -0.47407 0.05742 -0.47685 0.05807 -0.48009 C 0.05886 -0.48287 0.05925 -0.48611 0.06003 -0.48889 C 0.06198 -0.49629 0.06563 -0.50578 0.0681 -0.51227 C 0.06927 -0.51527 0.0707 -0.51805 0.07188 -0.52106 C 0.07305 -0.5243 0.07383 -0.52801 0.075 -0.53102 C 0.07656 -0.53495 0.07852 -0.53819 0.07995 -0.54213 C 0.08125 -0.5456 0.0819 -0.54977 0.08307 -0.55324 C 0.08633 -0.56319 0.08503 -0.55879 0.0888 -0.56435 C 0.09167 -0.56875 0.08971 -0.56805 0.0944 -0.57106 C 0.09531 -0.57176 0.09649 -0.57176 0.09753 -0.57222 C 0.09818 -0.57291 0.0987 -0.57384 0.09935 -0.57453 C 0.10104 -0.57592 0.10287 -0.57708 0.10443 -0.57893 C 0.10664 -0.58148 0.10547 -0.58102 0.10755 -0.58102 L 0.10755 -0.58102 " pathEditMode="relative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28 -0.58564 L 0.11328 -0.58564 C 0.11524 -0.58935 0.11745 -0.59282 0.1194 -0.59676 C 0.12396 -0.60509 0.12201 -0.60324 0.1263 -0.60995 C 0.12761 -0.61203 0.12891 -0.61365 0.13008 -0.61551 C 0.13112 -0.61736 0.13203 -0.61944 0.1332 -0.62106 C 0.13412 -0.62245 0.13529 -0.62338 0.13633 -0.62453 C 0.13737 -0.62592 0.13828 -0.62777 0.13945 -0.62893 C 0.14063 -0.63032 0.14193 -0.63125 0.14323 -0.63217 C 0.14779 -0.63588 0.15052 -0.63819 0.15508 -0.64004 C 0.15638 -0.64051 0.15755 -0.64074 0.15886 -0.6412 C 0.16055 -0.64236 0.16224 -0.64328 0.1638 -0.64444 C 0.16641 -0.64629 0.16875 -0.64861 0.17136 -0.65 C 0.17617 -0.65301 0.17943 -0.65509 0.18503 -0.65671 L 0.1888 -0.65787 C 0.19753 -0.66435 0.18919 -0.65879 0.19701 -0.66227 C 0.19818 -0.66296 0.19948 -0.66365 0.20065 -0.66458 C 0.20156 -0.66504 0.20234 -0.6662 0.20326 -0.66666 C 0.20456 -0.66736 0.20612 -0.66736 0.20755 -0.66782 C 0.21393 -0.67152 0.20872 -0.66875 0.21445 -0.67106 C 0.21615 -0.67176 0.21771 -0.67291 0.2194 -0.67338 C 0.22969 -0.67592 0.21693 -0.67291 0.23008 -0.67569 C 0.23151 -0.67592 0.23294 -0.67662 0.23451 -0.67662 C 0.2388 -0.67731 0.24323 -0.67754 0.24753 -0.67777 C 0.27578 -0.68333 0.2582 -0.68032 0.32318 -0.67662 C 0.32682 -0.67662 0.33607 -0.67338 0.34011 -0.67222 C 0.3431 -0.67152 0.34636 -0.67083 0.34948 -0.67014 C 0.37891 -0.66203 0.34063 -0.67176 0.36068 -0.66666 C 0.36537 -0.66389 0.36602 -0.66342 0.37188 -0.66111 C 0.37435 -0.66018 0.37695 -0.65995 0.37943 -0.65902 C 0.38073 -0.65833 0.3819 -0.6574 0.3832 -0.65671 C 0.38685 -0.65486 0.3862 -0.65648 0.38997 -0.65347 C 0.39115 -0.65254 0.39206 -0.65115 0.3931 -0.65 C 0.39479 -0.64838 0.39675 -0.64768 0.39818 -0.6456 C 0.39922 -0.64421 0.40026 -0.64259 0.4013 -0.6412 C 0.40247 -0.63958 0.40391 -0.63842 0.40508 -0.6368 C 0.40573 -0.63564 0.40625 -0.63449 0.4069 -0.63333 C 0.40742 -0.63264 0.4082 -0.63217 0.40872 -0.63125 C 0.41055 -0.62824 0.41237 -0.62569 0.4138 -0.62222 C 0.41445 -0.62083 0.41497 -0.61921 0.41563 -0.61782 C 0.41641 -0.61643 0.41732 -0.61551 0.4181 -0.61458 C 0.41862 -0.61296 0.41901 -0.61157 0.4194 -0.60995 C 0.41966 -0.60902 0.41966 -0.60764 0.42005 -0.60671 C 0.42057 -0.60532 0.42122 -0.60439 0.42188 -0.60347 C 0.42357 -0.59421 0.42109 -0.60856 0.42318 -0.58889 C 0.42344 -0.58657 0.42396 -0.58449 0.42435 -0.58217 C 0.42461 -0.57963 0.42474 -0.57708 0.425 -0.57453 C 0.42513 -0.57291 0.42565 -0.57152 0.42565 -0.57014 C 0.42578 -0.56666 0.42565 -0.56342 0.42565 -0.55995 L 0.42565 -0.55995 " pathEditMode="relative" ptsTypes="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3 -0.56342 L 0.42513 -0.56342 C 0.42409 -0.55926 0.42318 -0.55509 0.42201 -0.55115 C 0.42149 -0.54977 0.42057 -0.54907 0.42005 -0.54768 C 0.41953 -0.54676 0.4194 -0.54537 0.41888 -0.54444 C 0.41823 -0.54352 0.41745 -0.54305 0.41693 -0.54213 C 0.41615 -0.54097 0.41576 -0.53912 0.41511 -0.53773 C 0.41406 -0.53588 0.41289 -0.53402 0.41198 -0.53217 C 0.4112 -0.53078 0.41068 -0.52916 0.41003 -0.52777 C 0.40964 -0.52662 0.40938 -0.52523 0.40886 -0.5243 C 0.40807 -0.52314 0.40703 -0.52222 0.40638 -0.52106 C 0.40313 -0.51597 0.40261 -0.51342 0.39948 -0.50995 C 0.39792 -0.5081 0.39544 -0.50671 0.39388 -0.50532 C 0.38802 -0.50578 0.38216 -0.50602 0.3763 -0.50648 C 0.37552 -0.50671 0.37461 -0.5074 0.37383 -0.50764 C 0.37279 -0.5081 0.37175 -0.50833 0.3707 -0.50879 C 0.3694 -0.50995 0.36823 -0.51111 0.36693 -0.51203 C 0.36484 -0.51365 0.35833 -0.51782 0.35638 -0.51875 L 0.35195 -0.52106 C 0.35117 -0.52152 0.35026 -0.52152 0.34948 -0.52222 C 0.34727 -0.52384 0.34531 -0.52592 0.34323 -0.52777 C 0.34232 -0.52847 0.34154 -0.52939 0.34076 -0.52986 C 0.33971 -0.53078 0.33867 -0.53148 0.33763 -0.53217 C 0.33633 -0.53287 0.33503 -0.53356 0.33386 -0.53449 C 0.33294 -0.53495 0.33216 -0.53588 0.33138 -0.53657 C 0.33034 -0.5375 0.32917 -0.53796 0.32826 -0.53889 C 0.32266 -0.54328 0.32344 -0.54421 0.31576 -0.54884 C 0.31445 -0.54953 0.31315 -0.55023 0.31198 -0.55115 C 0.30625 -0.55532 0.30807 -0.55532 0.30261 -0.55879 C 0.30026 -0.56041 0.29544 -0.56227 0.29323 -0.56342 C 0.2918 -0.56412 0.29037 -0.56504 0.2888 -0.56551 C 0.28724 -0.5662 0.28555 -0.5662 0.28386 -0.56666 C 0.28151 -0.56736 0.2793 -0.56828 0.27695 -0.56898 C 0.27487 -0.56944 0.27279 -0.56967 0.2707 -0.57014 C 0.26927 -0.57037 0.26784 -0.57083 0.26628 -0.57106 C 0.26406 -0.57152 0.26172 -0.57176 0.25951 -0.57222 C 0.25742 -0.57268 0.25534 -0.57338 0.25326 -0.57338 C 0.24505 -0.57361 0.23698 -0.57338 0.22891 -0.57338 L 0.22891 -0.57338 " pathEditMode="relative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43 -0.57546 L 0.22943 -0.57546 C 0.22266 -0.57453 0.22253 -0.57523 0.21693 -0.57222 C 0.20651 -0.56666 0.2125 -0.5699 0.20443 -0.56342 C 0.203 -0.56227 0.19779 -0.56018 0.19753 -0.55995 C 0.19609 -0.55856 0.19466 -0.55671 0.1931 -0.55555 C 0.19232 -0.55486 0.19141 -0.55486 0.19063 -0.55439 C 0.18997 -0.55416 0.18932 -0.55393 0.1888 -0.55324 C 0.1819 -0.54791 0.18828 -0.55162 0.1806 -0.54768 C 0.18008 -0.54699 0.17943 -0.54606 0.17878 -0.5456 C 0.17487 -0.54213 0.17591 -0.54467 0.17188 -0.54004 C 0.17083 -0.53865 0.16992 -0.5368 0.16875 -0.53564 C 0.16719 -0.53379 0.1655 -0.53264 0.1638 -0.53102 C 0.16289 -0.53032 0.16211 -0.52986 0.16133 -0.52893 L 0.15755 -0.52453 C 0.15638 -0.51828 0.15755 -0.52245 0.15313 -0.51666 C 0.15208 -0.51527 0.15104 -0.51389 0.15 -0.51227 C 0.14753 -0.50764 0.14896 -0.5081 0.14636 -0.50439 C 0.14531 -0.50324 0.14401 -0.50254 0.14323 -0.50115 C 0.14102 -0.49745 0.13958 -0.49259 0.1375 -0.48889 C 0.12826 -0.47245 0.1319 -0.47963 0.1263 -0.46782 C 0.12461 -0.45879 0.12695 -0.47014 0.12136 -0.45231 C 0.11771 -0.44051 0.11953 -0.44537 0.11628 -0.43773 C 0.1155 -0.43194 0.11432 -0.42592 0.1138 -0.4199 C 0.11354 -0.41782 0.11354 -0.41551 0.11315 -0.41342 C 0.11081 -0.39814 0.1112 -0.41041 0.10938 -0.3912 C 0.10925 -0.38889 0.10899 -0.38657 0.10886 -0.38449 C 0.10859 -0.38194 0.10846 -0.37916 0.1082 -0.37662 C 0.10781 -0.37291 0.10729 -0.36921 0.1069 -0.36551 C 0.10677 -0.36342 0.10651 -0.36111 0.10638 -0.35879 C 0.10677 -0.35115 0.10703 -0.34328 0.10755 -0.33541 C 0.10768 -0.33356 0.10781 -0.33171 0.1082 -0.32986 C 0.10872 -0.32754 0.10938 -0.32546 0.11003 -0.32338 C 0.11016 -0.32199 0.11094 -0.31203 0.11133 -0.30995 C 0.11497 -0.29236 0.11198 -0.31157 0.1138 -0.29884 C 0.11406 -0.29514 0.11471 -0.28402 0.11511 -0.27986 C 0.11524 -0.27801 0.1155 -0.27615 0.11563 -0.2743 C 0.11589 -0.2625 0.11589 -0.25069 0.11628 -0.23889 C 0.11654 -0.23148 0.11784 -0.21481 0.11875 -0.20671 C 0.11914 -0.2037 0.11966 -0.20069 0.12005 -0.19768 C 0.12031 -0.19583 0.12044 -0.19398 0.1207 -0.19213 C 0.12149 -0.18634 0.12214 -0.1831 0.12318 -0.17777 C 0.12357 -0.17245 0.12305 -0.16689 0.12448 -0.16227 C 0.12578 -0.1574 0.12565 -0.15926 0.12565 -0.15648 L 0.12565 -0.15648 " pathEditMode="relative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83 -0.16088 L 0.12383 -0.16088 C 0.12422 -0.15509 0.12435 -0.14907 0.12513 -0.14328 C 0.12526 -0.14189 0.12604 -0.1412 0.1263 -0.13981 C 0.12669 -0.13819 0.12682 -0.13611 0.12695 -0.13426 C 0.12721 -0.13148 0.12734 -0.12847 0.12761 -0.12546 C 0.12774 -0.12291 0.128 -0.12037 0.12826 -0.11759 C 0.12761 -0.1125 0.12747 -0.10694 0.1263 -0.10208 C 0.12539 -0.09814 0.12331 -0.0956 0.12201 -0.09213 C 0.12149 -0.09097 0.12122 -0.08981 0.1207 -0.08889 C 0.11927 -0.08611 0.11745 -0.08402 0.11628 -0.08102 C 0.1112 -0.06736 0.11615 -0.08125 0.11198 -0.06759 C 0.11159 -0.06643 0.11107 -0.06551 0.11068 -0.06435 C 0.10977 -0.06064 0.10899 -0.05694 0.1082 -0.05324 C 0.10846 -0.04537 0.10729 -0.03727 0.10886 -0.02986 C 0.11003 -0.02453 0.11315 -0.02106 0.11576 -0.01759 C 0.11654 -0.01666 0.11732 -0.01551 0.11823 -0.01435 C 0.1194 -0.01273 0.1207 -0.01157 0.12201 -0.00995 C 0.12305 -0.00856 0.12396 -0.00694 0.12513 -0.00555 C 0.12695 -0.00324 0.12891 -0.00115 0.13073 0.00116 C 0.13242 0.00348 0.13386 0.00672 0.13568 0.00903 C 0.14557 0.0213 0.14232 0.01574 0.15013 0.02338 C 0.15221 0.02547 0.15417 0.02801 0.15625 0.0301 C 0.15768 0.03148 0.15925 0.03218 0.16068 0.03334 C 0.16406 0.03635 0.16732 0.03936 0.1707 0.04236 C 0.17149 0.04306 0.1724 0.04352 0.17318 0.04445 C 0.17578 0.04746 0.17656 0.04861 0.18008 0.05116 C 0.18112 0.05186 0.18216 0.05255 0.1832 0.05348 C 0.1849 0.0551 0.18646 0.05741 0.18815 0.05903 C 0.18893 0.05973 0.18984 0.05949 0.19063 0.06019 C 0.203 0.06829 0.18568 0.05787 0.19505 0.06343 C 0.20326 0.07431 0.19297 0.06088 0.19948 0.06898 C 0.20026 0.07014 0.20104 0.07153 0.20195 0.07223 C 0.20274 0.07292 0.20365 0.07292 0.20443 0.07338 C 0.20651 0.07454 0.21628 0.08056 0.22005 0.08125 C 0.22526 0.08195 0.23047 0.08195 0.23568 0.08241 C 0.24271 0.08195 0.24987 0.08195 0.2569 0.08125 C 0.25964 0.08079 0.26237 0.07986 0.26497 0.07894 C 0.26745 0.07824 0.26836 0.07778 0.2707 0.07686 C 0.27292 0.07408 0.27188 0.075 0.27383 0.07338 L 0.27383 0.07338 " pathEditMode="relative" ptsTypes="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48 0.07338 L 0.27448 0.07338 C 0.27695 0.07246 0.27943 0.07223 0.2819 0.07107 C 0.28281 0.07061 0.28359 0.06945 0.28438 0.06875 C 0.28607 0.06783 0.28906 0.06713 0.29063 0.06667 C 0.29154 0.06621 0.29232 0.06551 0.2931 0.06551 C 0.30664 0.06482 0.32018 0.06482 0.33372 0.06436 C 0.33607 0.06412 0.34362 0.06343 0.34688 0.06227 C 0.34818 0.06158 0.34935 0.06042 0.35065 0.05996 C 0.35182 0.05949 0.35313 0.05926 0.35443 0.0588 C 0.35573 0.05834 0.3569 0.05718 0.3582 0.05672 C 0.35977 0.05579 0.36146 0.05533 0.36315 0.0544 C 0.36445 0.05371 0.36563 0.05278 0.36693 0.05209 C 0.3763 0.04746 0.36146 0.05625 0.375 0.04885 C 0.38776 0.0419 0.38034 0.04445 0.38815 0.04213 L 0.3931 0.03773 C 0.39401 0.03704 0.39479 0.03611 0.39557 0.03542 C 0.39662 0.03473 0.39779 0.03403 0.3987 0.03334 C 0.39961 0.03264 0.40039 0.03172 0.4013 0.03102 C 0.40313 0.02986 0.40508 0.0294 0.4069 0.02778 C 0.40768 0.02709 0.40859 0.02639 0.40938 0.02547 C 0.41068 0.02408 0.41172 0.02223 0.41315 0.02107 C 0.41497 0.01968 0.41693 0.01898 0.41875 0.01783 C 0.42096 0.01621 0.42292 0.01412 0.425 0.01227 C 0.4263 0.01111 0.42761 0.01019 0.42878 0.0088 C 0.43268 0.00417 0.42852 0.00949 0.43372 0.00116 C 0.43477 -0.00046 0.43594 -0.00185 0.43685 -0.00347 C 0.44063 -0.00926 0.43711 -0.00416 0.43997 -0.00995 C 0.44714 -0.02477 0.43685 -0.00185 0.44622 -0.02014 C 0.44753 -0.02245 0.44818 -0.02546 0.44935 -0.02777 C 0.45117 -0.03148 0.45313 -0.03449 0.45495 -0.03773 L 0.4569 -0.0412 C 0.45807 -0.04768 0.45664 -0.0412 0.45938 -0.04884 C 0.46224 -0.05717 0.45846 -0.04977 0.46315 -0.06111 C 0.46484 -0.06551 0.46706 -0.06898 0.46875 -0.07338 C 0.46953 -0.07569 0.47044 -0.07777 0.47122 -0.08009 C 0.47253 -0.08379 0.47357 -0.08773 0.475 -0.0912 C 0.47565 -0.09259 0.4763 -0.09398 0.47682 -0.0956 C 0.47734 -0.09699 0.47761 -0.09861 0.47813 -0.1 C 0.47865 -0.10162 0.47943 -0.10277 0.47995 -0.10439 C 0.4806 -0.10625 0.48073 -0.10833 0.48125 -0.10995 C 0.48359 -0.11852 0.48255 -0.1125 0.48438 -0.12014 C 0.48529 -0.12361 0.4862 -0.12731 0.48685 -0.13125 C 0.48711 -0.13217 0.48724 -0.13333 0.4875 -0.13449 C 0.48854 -0.13889 0.49063 -0.14791 0.49063 -0.14791 C 0.49102 -0.15231 0.49115 -0.15486 0.49193 -0.15902 C 0.49219 -0.16111 0.49271 -0.16342 0.4931 -0.16551 C 0.49336 -0.16713 0.49349 -0.16852 0.49375 -0.17014 C 0.49414 -0.17222 0.49453 -0.17453 0.49505 -0.17662 C 0.49518 -0.17777 0.49531 -0.17916 0.49557 -0.18009 L 0.49688 -0.18333 C 0.49844 -0.19791 0.49622 -0.17986 0.4987 -0.19444 C 0.50052 -0.20532 0.49805 -0.19514 0.50065 -0.20439 C 0.50078 -0.20625 0.50091 -0.20833 0.5013 -0.20995 C 0.50365 -0.22407 0.50143 -0.20555 0.50378 -0.22338 C 0.50404 -0.22546 0.50417 -0.22777 0.50443 -0.23009 C 0.50456 -0.23148 0.50482 -0.2331 0.50495 -0.23449 C 0.50521 -0.23634 0.50534 -0.23819 0.5056 -0.24004 C 0.50599 -0.24236 0.50664 -0.24444 0.5069 -0.24676 C 0.50846 -0.26319 0.50638 -0.24259 0.50872 -0.26111 C 0.50912 -0.26412 0.50951 -0.27014 0.51003 -0.27338 C 0.51029 -0.27523 0.51081 -0.27708 0.5112 -0.27893 C 0.51146 -0.28125 0.51172 -0.28333 0.51185 -0.28564 C 0.51224 -0.29027 0.51263 -0.29537 0.51315 -0.3 C 0.51328 -0.30162 0.51354 -0.30301 0.5138 -0.30439 C 0.51354 -0.3074 0.51302 -0.31458 0.5125 -0.31782 C 0.51237 -0.31852 0.51211 -0.31921 0.51185 -0.3199 L 0.51185 -0.3199 " pathEditMode="relative" ptsTypes="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32106 L 0.51198 -0.32106 C 0.50052 -0.34722 0.51289 -0.3206 0.50443 -0.33564 C 0.50365 -0.3368 0.50339 -0.33889 0.50261 -0.34004 C 0.50117 -0.34189 0.49974 -0.34328 0.49818 -0.34444 C 0.49414 -0.34791 0.49115 -0.34953 0.48698 -0.35115 C 0.47578 -0.35509 0.4875 -0.35 0.48008 -0.35324 L 0.47136 -0.35115 C 0.47018 -0.35092 0.46914 -0.35069 0.46823 -0.35 C 0.46706 -0.3493 0.46602 -0.34791 0.46511 -0.34676 C 0.46315 -0.34444 0.46133 -0.34213 0.45938 -0.34004 C 0.45833 -0.33889 0.45716 -0.33796 0.45625 -0.33657 C 0.45508 -0.33472 0.45378 -0.33287 0.45261 -0.33102 C 0.44948 -0.32708 0.44922 -0.32708 0.44636 -0.32453 C 0.4457 -0.32268 0.44518 -0.3206 0.4444 -0.31898 C 0.44375 -0.31713 0.44258 -0.3162 0.44193 -0.31435 C 0.44128 -0.31273 0.44115 -0.31064 0.44063 -0.30879 C 0.43945 -0.30439 0.43776 -0.30023 0.43698 -0.2956 C 0.43529 -0.28703 0.43646 -0.29074 0.43386 -0.28449 C 0.43333 -0.2787 0.43346 -0.27592 0.43255 -0.27106 C 0.43177 -0.26666 0.43008 -0.25787 0.43008 -0.25787 C 0.42839 -0.23773 0.43086 -0.26064 0.42761 -0.24444 C 0.42708 -0.24236 0.42708 -0.24004 0.42695 -0.23773 C 0.42669 -0.23588 0.42656 -0.23402 0.4263 -0.23217 C 0.42591 -0.23032 0.42539 -0.22847 0.425 -0.22662 C 0.42474 -0.22477 0.42474 -0.22291 0.42448 -0.22106 C 0.42409 -0.21921 0.42357 -0.21736 0.42318 -0.21551 C 0.42227 -0.21111 0.42149 -0.20671 0.4207 -0.20208 C 0.42031 -0.2 0.41992 -0.19768 0.4194 -0.1956 C 0.41901 -0.19375 0.41849 -0.19189 0.41823 -0.19004 C 0.41771 -0.18703 0.41771 -0.18379 0.41693 -0.18102 C 0.41341 -0.16875 0.41823 -0.18634 0.41445 -0.1699 C 0.41393 -0.16759 0.41315 -0.16551 0.4125 -0.16319 C 0.41211 -0.16134 0.41185 -0.15949 0.41133 -0.15764 C 0.41081 -0.15602 0.4099 -0.15486 0.40938 -0.15324 C 0.4082 -0.14977 0.40781 -0.14537 0.40625 -0.14213 C 0.39883 -0.12615 0.4069 -0.14444 0.4013 -0.1287 C 0.40052 -0.12685 0.39948 -0.12523 0.39883 -0.12314 C 0.39831 -0.12199 0.39805 -0.12014 0.39753 -0.11875 C 0.39701 -0.11713 0.39622 -0.11597 0.3957 -0.11435 C 0.39505 -0.1125 0.39453 -0.11064 0.39375 -0.10879 C 0.39284 -0.10648 0.39167 -0.10439 0.39063 -0.10208 C 0.38906 -0.09838 0.38763 -0.09305 0.38568 -0.08981 C 0.38333 -0.08588 0.38073 -0.0824 0.37813 -0.0787 C 0.37708 -0.07731 0.37604 -0.07592 0.375 -0.0743 C 0.3724 -0.0706 0.37109 -0.06852 0.36823 -0.06551 C 0.36693 -0.06412 0.36563 -0.06342 0.36445 -0.06203 C 0.36315 -0.06088 0.36211 -0.05879 0.36068 -0.05764 C 0.35912 -0.05648 0.35729 -0.05625 0.35573 -0.05555 C 0.35443 -0.05486 0.35313 -0.05393 0.35195 -0.05324 C 0.34909 -0.05162 0.34466 -0.04953 0.34193 -0.04884 C 0.33958 -0.04814 0.33737 -0.04814 0.33503 -0.04768 C 0.3332 -0.04722 0.33125 -0.04699 0.32943 -0.04652 C 0.32266 -0.04259 0.32487 -0.04328 0.3138 -0.04328 C 0.30456 -0.04328 0.29544 -0.04398 0.28633 -0.04444 L 0.28125 -0.04537 L 0.26875 -0.04768 C 0.26589 -0.04907 0.26289 -0.05046 0.26003 -0.05208 C 0.25886 -0.05277 0.25755 -0.0537 0.25625 -0.05439 C 0.25521 -0.05486 0.25417 -0.05486 0.25313 -0.05555 C 0.2513 -0.05648 0.24948 -0.05764 0.24753 -0.05879 C 0.24688 -0.05926 0.24636 -0.05972 0.2457 -0.05995 C 0.24219 -0.06157 0.24401 -0.06064 0.24011 -0.06203 L 0.24011 -0.06319 " pathEditMode="relative" ptsTypes="A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1 -0.05532 L 0.24011 -0.05532 C 0.23841 -0.05764 0.23659 -0.05949 0.23503 -0.06203 C 0.23464 -0.06296 0.2349 -0.06458 0.23451 -0.06551 C 0.23333 -0.06782 0.23177 -0.06967 0.23073 -0.07222 C 0.22982 -0.07407 0.22904 -0.07592 0.22826 -0.07777 C 0.22761 -0.07893 0.22682 -0.07986 0.2263 -0.08102 C 0.22539 -0.08287 0.22435 -0.08657 0.22383 -0.08889 C 0.22331 -0.09097 0.22292 -0.09328 0.22253 -0.09537 C 0.22136 -0.10208 0.22083 -0.10602 0.22005 -0.11319 C 0.21966 -0.11713 0.21914 -0.12384 0.21888 -0.12777 C 0.21901 -0.13518 0.21862 -0.14259 0.2194 -0.15 C 0.21953 -0.15115 0.2207 -0.15046 0.22136 -0.15092 C 0.23047 -0.15764 0.22591 -0.15532 0.23138 -0.15764 L 0.2388 -0.15648 C 0.24076 -0.15625 0.24258 -0.15555 0.2444 -0.15555 C 0.24922 -0.15486 0.25404 -0.15463 0.25886 -0.15439 C 0.28828 -0.15231 0.26367 -0.15416 0.2888 -0.15208 C 0.29063 -0.15231 0.30599 -0.15231 0.31198 -0.15439 C 0.31341 -0.15486 0.31484 -0.15602 0.31628 -0.15648 C 0.31823 -0.1574 0.32005 -0.15787 0.32201 -0.15879 C 0.3237 -0.15972 0.32526 -0.16134 0.32695 -0.16203 C 0.32813 -0.16273 0.32943 -0.16273 0.33073 -0.16319 C 0.33255 -0.16389 0.33451 -0.16458 0.33633 -0.16551 C 0.33984 -0.16713 0.34375 -0.16921 0.34701 -0.17222 C 0.34987 -0.175 0.35313 -0.17708 0.35573 -0.18102 C 0.36693 -0.19814 0.353 -0.17662 0.36445 -0.19537 C 0.36797 -0.20139 0.37044 -0.20347 0.37318 -0.21111 C 0.37487 -0.21574 0.37734 -0.22477 0.37826 -0.23102 C 0.37956 -0.24097 0.37761 -0.23472 0.38073 -0.24213 C 0.38112 -0.24652 0.38099 -0.25139 0.3819 -0.25555 C 0.38412 -0.26458 0.38346 -0.26041 0.38451 -0.26759 C 0.38399 -0.27176 0.38399 -0.27592 0.3832 -0.27986 C 0.38294 -0.28148 0.38203 -0.28217 0.38138 -0.28333 C 0.37865 -0.28727 0.3793 -0.28634 0.3763 -0.28773 C 0.37565 -0.28889 0.37526 -0.29027 0.37448 -0.29097 C 0.37292 -0.29236 0.36836 -0.29352 0.36628 -0.29444 C 0.35912 -0.29722 0.36354 -0.29629 0.35638 -0.29768 L 0.34505 -0.3 L 0.33945 -0.30092 L 0.31576 -0.29884 C 0.31315 -0.29861 0.31068 -0.29838 0.3082 -0.29768 C 0.30521 -0.29699 0.30234 -0.29537 0.29948 -0.29444 C 0.29453 -0.29282 0.29388 -0.29375 0.2888 -0.29213 C 0.28346 -0.29051 0.28346 -0.28935 0.27826 -0.28889 C 0.27526 -0.28865 0.2724 -0.28889 0.2694 -0.28889 L 0.2694 -0.28889 " pathEditMode="relative" ptsTypes="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 -0.29004 L 0.2694 -0.29004 C 0.26758 -0.28819 0.2655 -0.2868 0.2638 -0.28449 C 0.26315 -0.28356 0.26315 -0.28217 0.2625 -0.28102 C 0.26185 -0.27986 0.26081 -0.27916 0.26003 -0.27777 C 0.25495 -0.26759 0.26055 -0.27384 0.25378 -0.26666 C 0.253 -0.26574 0.25208 -0.26527 0.2513 -0.26458 C 0.25039 -0.26342 0.24974 -0.26203 0.24883 -0.26111 C 0.24805 -0.26018 0.24714 -0.25972 0.24636 -0.25902 C 0.24544 -0.25787 0.24466 -0.25648 0.24375 -0.25555 C 0.2418 -0.25324 0.23958 -0.25115 0.2375 -0.24884 C 0.23646 -0.24791 0.23529 -0.24722 0.23438 -0.2456 C 0.23359 -0.24421 0.23294 -0.24236 0.2319 -0.2412 C 0.22956 -0.23842 0.22643 -0.23796 0.22448 -0.23449 C 0.22357 -0.2331 0.22292 -0.23125 0.22188 -0.23009 C 0.22122 -0.22916 0.22018 -0.22963 0.2194 -0.22893 C 0.21732 -0.22731 0.21524 -0.22523 0.21315 -0.22338 C 0.21198 -0.22222 0.21081 -0.22083 0.20938 -0.22014 C 0.20482 -0.21736 0.2069 -0.21898 0.20313 -0.21551 C 0.19987 -0.21597 0.19649 -0.2162 0.19323 -0.21666 C 0.19219 -0.21689 0.19102 -0.21689 0.19011 -0.21782 C 0.18711 -0.22129 0.18607 -0.22523 0.18438 -0.23009 C 0.18359 -0.23518 0.18307 -0.24074 0.1819 -0.2456 C 0.18125 -0.24814 0.1806 -0.25069 0.18008 -0.25347 C 0.17982 -0.25486 0.17969 -0.25625 0.17943 -0.25787 C 0.1793 -0.25902 0.17891 -0.25995 0.17878 -0.26111 L 0.17761 -0.27014 C 0.17682 -0.30486 0.17656 -0.29907 0.17761 -0.34004 C 0.17761 -0.34305 0.17787 -0.34583 0.17813 -0.34884 C 0.17852 -0.35139 0.17904 -0.35393 0.17943 -0.35671 C 0.18034 -0.3625 0.18099 -0.36852 0.1819 -0.3743 C 0.18229 -0.37708 0.18281 -0.37963 0.1832 -0.38217 C 0.18529 -0.39606 0.18346 -0.38611 0.18568 -0.39768 C 0.18594 -0.40023 0.18581 -0.40301 0.18633 -0.40555 C 0.18685 -0.40856 0.18815 -0.41134 0.1888 -0.41435 C 0.19102 -0.42453 0.18893 -0.41551 0.19193 -0.42546 C 0.19232 -0.42685 0.19401 -0.43356 0.19505 -0.43541 C 0.19596 -0.43703 0.19714 -0.43819 0.19818 -0.43981 C 0.19987 -0.44259 0.20287 -0.44884 0.20508 -0.45092 C 0.20625 -0.45208 0.20755 -0.45254 0.20886 -0.45324 C 0.20964 -0.45463 0.21029 -0.45671 0.21133 -0.45764 C 0.21328 -0.45972 0.2155 -0.46041 0.21758 -0.46203 C 0.22695 -0.4706 0.21524 -0.46018 0.22565 -0.46875 C 0.22943 -0.47176 0.22956 -0.47291 0.23386 -0.4743 C 0.23711 -0.47523 0.24375 -0.47662 0.24375 -0.47662 C 0.24531 -0.47731 0.24662 -0.4787 0.24818 -0.4787 C 0.25599 -0.47916 0.26667 -0.47754 0.275 -0.47662 C 0.27695 -0.47569 0.27878 -0.47523 0.28073 -0.4743 C 0.28698 -0.47152 0.2832 -0.47245 0.29011 -0.4699 C 0.29479 -0.46805 0.2974 -0.46898 0.30261 -0.46435 C 0.31901 -0.44977 0.29714 -0.46875 0.31693 -0.45324 C 0.31953 -0.45115 0.32188 -0.44861 0.32448 -0.44652 C 0.32852 -0.44328 0.3306 -0.44213 0.33438 -0.43981 C 0.33529 -0.43889 0.33607 -0.4375 0.33698 -0.43657 C 0.33815 -0.43518 0.33945 -0.43449 0.34063 -0.43333 C 0.34258 -0.43148 0.34453 -0.42963 0.34636 -0.42777 C 0.35534 -0.41759 0.34557 -0.42615 0.35625 -0.41759 C 0.3569 -0.41666 0.35755 -0.41527 0.3582 -0.41435 C 0.35872 -0.41342 0.35964 -0.41319 0.36003 -0.41203 C 0.36042 -0.41134 0.36042 -0.40995 0.36068 -0.40879 C 0.36107 -0.40764 0.36198 -0.40555 0.36198 -0.40555 L 0.36263 -0.40324 " pathEditMode="relative" ptsTypes="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3 -0.405184 L 0.36263 -0.404944 C 0.38815 -0.401474 0.35638 -0.405184 0.37474 -0.405184 C 0.37709 -0.405184 0.37943 -0.404254 0.38151 -0.404024 L 0.39831 -0.401704 C 0.40091 -0.401944 0.4181 -0.402174 0.42474 -0.404024 C 0.43112 -0.405874 0.42956 -0.406564 0.43594 -0.409574 C 0.43763 -0.410274 0.43946 -0.410734 0.44141 -0.411664 C 0.44466 -0.413054 0.45131 -0.416064 0.45131 -0.415824 C 0.4556 -0.421844 0.45196 -0.417214 0.4586 -0.423464 C 0.46016 -0.425084 0.46146 -0.426474 0.46302 -0.427864 C 0.46459 -0.429024 0.46628 -0.429714 0.46784 -0.431104 C 0.46914 -0.432264 0.47032 -0.434114 0.47162 -0.435274 C 0.47305 -0.436894 0.47448 -0.438284 0.47591 -0.439674 C 0.47709 -0.441294 0.47839 -0.442684 0.47956 -0.444064 C 0.48099 -0.445454 0.48256 -0.446844 0.48386 -0.448464 C 0.48555 -0.450314 0.48711 -0.452864 0.48881 -0.454944 C 0.4931 -0.460044 0.49753 -0.464904 0.5017 -0.469994 C 0.50378 -0.472544 0.50612 -0.474624 0.50795 -0.477404 C 0.51667 -0.492914 0.50899 -0.479714 0.52461 -0.503564 C 0.52878 -0.509814 0.53295 -0.516064 0.53633 -0.523934 C 0.53972 -0.532034 0.54336 -0.539904 0.54623 -0.548694 C 0.55 -0.561434 0.54792 -0.555645 0.55235 -0.566064 C 0.55534 -0.581804 0.55326 -0.569764 0.55547 -0.586664 C 0.55599 -0.590824 0.55716 -0.597074 0.55729 -0.601704 C 0.55729 -0.605184 0.55729 -0.608884 0.55729 -0.612354 " pathEditMode="relative" rAng="0" ptsTypes="AAAAAAAAAAAAAAAAAAAAAAAAA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2024-07-25T10:31:00Z</dcterms:created>
  <dcterms:modified xsi:type="dcterms:W3CDTF">2025-09-23T20:38:31Z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3D6FDF5100364B998655D6DA2187B867_12</vt:lpwstr>
  </property>
  <property fmtid="{D5CDD505-2E9C-101B-9397-08002B2CF9AE}" pid="3" name="KSOProductBuildVer">
    <vt:lpwstr>1033-12.2.0.22549</vt:lpwstr>
  </property>
</Properties>
</file>