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6" Type="http://schemas.openxmlformats.org/officeDocument/2006/relationships/slideLayout" Target="../slideLayouts/slideLayout1.xml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МОЙ</a:t>
              </a:r>
              <a:endParaRPr lang="ru-RU" sz="20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>
              <a:fillRect/>
            </a:stretch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  <a:endParaRPr lang="ru-RU" sz="2000" b="1" dirty="0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>
            <a:fillRect/>
          </a:stretch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0" y="3708971"/>
            <a:ext cx="2714943" cy="27149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30" y="1044575"/>
            <a:ext cx="1781810" cy="1838325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55" y="710565"/>
            <a:ext cx="2004060" cy="246634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9747" y="958409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705" y="895985"/>
            <a:ext cx="2042795" cy="196405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7" y="907990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75" y="958215"/>
            <a:ext cx="1744980" cy="204851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1045009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15" y="1114425"/>
            <a:ext cx="1845310" cy="187007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75" y="1197003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70" y="1114425"/>
            <a:ext cx="1664335" cy="179641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137849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90" y="1369060"/>
            <a:ext cx="1530350" cy="148399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3" y="105113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4" y="1369913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15" y="710313"/>
            <a:ext cx="2498730" cy="246615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406 0.525741 " pathEditMode="relative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19232 0.51829 " pathEditMode="relative" rAng="0" ptsTypes="AA">
                                      <p:cBhvr>
                                        <p:cTn id="21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25 0.552963 " pathEditMode="relative" ptsTypes="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321 0.4838 " pathEditMode="relative" rAng="0" ptsTypes="AA">
                                      <p:cBhvr>
                                        <p:cTn id="4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875 0.519907 " pathEditMode="relative" ptsTypes="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932 0.52222 " pathEditMode="relative" rAng="0" ptsTypes="AA">
                                      <p:cBhvr>
                                        <p:cTn id="6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792 0.54713 " pathEditMode="relative" ptsTypes="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931 0.49513 " pathEditMode="relative" rAng="0" ptsTypes="AA">
                                      <p:cBhvr>
                                        <p:cTn id="81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5729 0.527685 " pathEditMode="relative" ptsTypes="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8333 0.51713 " pathEditMode="relative" rAng="0" ptsTypes="AA">
                                      <p:cBhvr>
                                        <p:cTn id="10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969 0.52963 " pathEditMode="relative" ptsTypes=""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806 0.48681 " pathEditMode="relative" rAng="0" ptsTypes="AA">
                                      <p:cBhvr>
                                        <p:cTn id="121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698 0.527685 " pathEditMode="relative" ptsTypes=""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9661 0.5088 " pathEditMode="relative" rAng="0" ptsTypes="AA">
                                      <p:cBhvr>
                                        <p:cTn id="141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4687 0.52963 " pathEditMode="relative" ptsTypes="">
                                      <p:cBhvr>
                                        <p:cTn id="1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398 0.51667 " pathEditMode="relative" rAng="0" ptsTypes="AA">
                                      <p:cBhvr>
                                        <p:cTn id="16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20</cp:revision>
  <dcterms:created xsi:type="dcterms:W3CDTF">2024-08-15T20:16:00Z</dcterms:created>
  <dcterms:modified xsi:type="dcterms:W3CDTF">2025-09-23T20:30:09Z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F84BC073E6314DEA843B4A51C7BDDDA2_12</vt:lpwstr>
  </property>
  <property fmtid="{D5CDD505-2E9C-101B-9397-08002B2CF9AE}" pid="3" name="KSOProductBuildVer">
    <vt:lpwstr>1033-12.2.0.22549</vt:lpwstr>
  </property>
</Properties>
</file>