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46"/>
  </p:normalViewPr>
  <p:slideViewPr>
    <p:cSldViewPr snapToGrid="0">
      <p:cViewPr varScale="1">
        <p:scale>
          <a:sx n="94" d="100"/>
          <a:sy n="94" d="100"/>
        </p:scale>
        <p:origin x="116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318" y="1815922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нак одобрения со сплошной заливкой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7864016" y="3309983"/>
            <a:ext cx="517781" cy="726112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2195411" y="4341284"/>
            <a:ext cx="578691" cy="811529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73672" y="2883821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КО-ТИ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09692" y="4038224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ШУ-БА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НЕ-БО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МИ-ША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73672" y="669402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ЛИ-ЖІ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81940" y="181675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КА-ША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НО-ТА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892041" y="4017967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ГО-РА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ЖЕ-ЛЕ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38412" y="290216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ТА-ТО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ДІ-ТИ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НО-ГИ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41590" y="1806672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ФО-ТО</a:t>
            </a:r>
          </a:p>
        </p:txBody>
      </p:sp>
      <p:pic>
        <p:nvPicPr>
          <p:cNvPr id="36" name="Рисунок 35" descr="Знак одобрения со сплошной заливкой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4084706" y="2139887"/>
            <a:ext cx="536835" cy="752832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876728" y="1827929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МИ-ЛО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" y="184326"/>
            <a:ext cx="884143" cy="802639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1" y="1349160"/>
            <a:ext cx="3950972" cy="4065099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51E59CDB-F9B8-F899-3D96-35D0DCF60557}"/>
              </a:ext>
            </a:extLst>
          </p:cNvPr>
          <p:cNvSpPr/>
          <p:nvPr/>
        </p:nvSpPr>
        <p:spPr>
          <a:xfrm>
            <a:off x="2116696" y="5652131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89" y="5603153"/>
            <a:ext cx="971662" cy="9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2228957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FB6F9EA6-1DCA-16D9-F521-7A41AF10787C}"/>
              </a:ext>
            </a:extLst>
          </p:cNvPr>
          <p:cNvSpPr/>
          <p:nvPr/>
        </p:nvSpPr>
        <p:spPr>
          <a:xfrm>
            <a:off x="4074160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1BAD433D-76C3-B20A-527E-1AF5955F8DF9}"/>
              </a:ext>
            </a:extLst>
          </p:cNvPr>
          <p:cNvSpPr/>
          <p:nvPr/>
        </p:nvSpPr>
        <p:spPr>
          <a:xfrm>
            <a:off x="6227668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4160" y="5638152"/>
            <a:ext cx="1034460" cy="1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4174623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58" y="556791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6346328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3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6" grpId="1" animBg="1"/>
      <p:bldP spid="58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Microsoft Office User</cp:lastModifiedBy>
  <cp:revision>9</cp:revision>
  <dcterms:created xsi:type="dcterms:W3CDTF">2025-07-28T17:47:33Z</dcterms:created>
  <dcterms:modified xsi:type="dcterms:W3CDTF">2025-09-23T19:50:00Z</dcterms:modified>
</cp:coreProperties>
</file>